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9"/>
  </p:notesMasterIdLst>
  <p:sldIdLst>
    <p:sldId id="256" r:id="rId2"/>
    <p:sldId id="265" r:id="rId3"/>
    <p:sldId id="270" r:id="rId4"/>
    <p:sldId id="257" r:id="rId5"/>
    <p:sldId id="259" r:id="rId6"/>
    <p:sldId id="271" r:id="rId7"/>
    <p:sldId id="273" r:id="rId8"/>
    <p:sldId id="272" r:id="rId9"/>
    <p:sldId id="300" r:id="rId10"/>
    <p:sldId id="274" r:id="rId11"/>
    <p:sldId id="258" r:id="rId12"/>
    <p:sldId id="275" r:id="rId13"/>
    <p:sldId id="299" r:id="rId14"/>
    <p:sldId id="277" r:id="rId15"/>
    <p:sldId id="283" r:id="rId16"/>
    <p:sldId id="278" r:id="rId17"/>
    <p:sldId id="286" r:id="rId18"/>
    <p:sldId id="287" r:id="rId19"/>
    <p:sldId id="301" r:id="rId20"/>
    <p:sldId id="284" r:id="rId21"/>
    <p:sldId id="288" r:id="rId22"/>
    <p:sldId id="282" r:id="rId23"/>
    <p:sldId id="279" r:id="rId24"/>
    <p:sldId id="292" r:id="rId25"/>
    <p:sldId id="294" r:id="rId26"/>
    <p:sldId id="293" r:id="rId27"/>
    <p:sldId id="295" r:id="rId28"/>
    <p:sldId id="296" r:id="rId29"/>
    <p:sldId id="290" r:id="rId30"/>
    <p:sldId id="280" r:id="rId31"/>
    <p:sldId id="298" r:id="rId32"/>
    <p:sldId id="281" r:id="rId33"/>
    <p:sldId id="285" r:id="rId34"/>
    <p:sldId id="289" r:id="rId35"/>
    <p:sldId id="291" r:id="rId36"/>
    <p:sldId id="266" r:id="rId37"/>
    <p:sldId id="261" r:id="rId38"/>
  </p:sldIdLst>
  <p:sldSz cx="12192000" cy="6858000"/>
  <p:notesSz cx="6858000" cy="9144000"/>
  <p:embeddedFontLst>
    <p:embeddedFont>
      <p:font typeface="Barlow" panose="00000500000000000000" pitchFamily="2" charset="0"/>
      <p:regular r:id="rId40"/>
      <p:bold r:id="rId41"/>
      <p:italic r:id="rId42"/>
      <p:boldItalic r:id="rId43"/>
    </p:embeddedFont>
    <p:embeddedFont>
      <p:font typeface="K2D" panose="020B0604020202020204" charset="-34"/>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Readex Pro" panose="020B0604020202020204" charset="-78"/>
      <p:regular r:id="rId52"/>
      <p:bold r:id="rId53"/>
    </p:embeddedFont>
    <p:embeddedFont>
      <p:font typeface="Roboto" panose="02000000000000000000" pitchFamily="2" charset="0"/>
      <p:regular r:id="rId54"/>
      <p:bold r:id="rId55"/>
      <p:italic r:id="rId56"/>
      <p:bold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o Thanh" initials="NT" lastIdx="1" clrIdx="0">
    <p:extLst>
      <p:ext uri="{19B8F6BF-5375-455C-9EA6-DF929625EA0E}">
        <p15:presenceInfo xmlns:p15="http://schemas.microsoft.com/office/powerpoint/2012/main" userId="3cb82b42a7b7cf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CAA"/>
    <a:srgbClr val="CCFFFF"/>
    <a:srgbClr val="00AFEF"/>
    <a:srgbClr val="FFFFFF"/>
    <a:srgbClr val="27ACE3"/>
    <a:srgbClr val="1F5CA9"/>
    <a:srgbClr val="F2F2F2"/>
    <a:srgbClr val="000000"/>
    <a:srgbClr val="D9D9D9"/>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31" autoAdjust="0"/>
    <p:restoredTop sz="78213" autoAdjust="0"/>
  </p:normalViewPr>
  <p:slideViewPr>
    <p:cSldViewPr snapToGrid="0">
      <p:cViewPr varScale="1">
        <p:scale>
          <a:sx n="85" d="100"/>
          <a:sy n="85" d="100"/>
        </p:scale>
        <p:origin x="1716"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998EB8-9B40-45D4-AAC2-164625DB31AA}" type="datetimeFigureOut">
              <a:rPr lang="en-US" smtClean="0"/>
              <a:t>4/18/2025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B79BDA-3AEA-4C6E-BE47-2785417CDF03}" type="slidenum">
              <a:rPr lang="en-US" smtClean="0"/>
              <a:t>‹#›</a:t>
            </a:fld>
            <a:endParaRPr lang="en-US"/>
          </a:p>
        </p:txBody>
      </p:sp>
    </p:spTree>
    <p:extLst>
      <p:ext uri="{BB962C8B-B14F-4D97-AF65-F5344CB8AC3E}">
        <p14:creationId xmlns:p14="http://schemas.microsoft.com/office/powerpoint/2010/main" val="2961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vietnix.vn/gui-la-gi/"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vietnix.vn/he-dieu-hanh-la-gi/"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ts val="2400"/>
              </a:lnSpc>
              <a:spcBef>
                <a:spcPts val="1200"/>
              </a:spcBef>
              <a:spcAft>
                <a:spcPts val="1200"/>
              </a:spcAft>
              <a:buNone/>
            </a:pPr>
            <a:r>
              <a:rPr lang="vi-VN" b="0" i="0" dirty="0">
                <a:solidFill>
                  <a:srgbClr val="424552"/>
                </a:solidFill>
                <a:effectLst/>
                <a:latin typeface="Roboto" panose="02000000000000000000" pitchFamily="2" charset="0"/>
              </a:rPr>
              <a:t>bao gồm các gói đồ họa, công cụ hỗ trợ cho người lập trình có thể tạo, kiểm tra, gỡ lỗi và triển khai ứng dụng trên nhiều loại thiết bị như: Điện thoại di động, máy tính để bàn,…</a:t>
            </a:r>
          </a:p>
          <a:p>
            <a:pPr algn="just">
              <a:lnSpc>
                <a:spcPts val="2400"/>
              </a:lnSpc>
              <a:spcBef>
                <a:spcPts val="1200"/>
              </a:spcBef>
              <a:spcAft>
                <a:spcPts val="1200"/>
              </a:spcAft>
            </a:pPr>
            <a:r>
              <a:rPr lang="vi-VN" b="0" i="0" dirty="0">
                <a:solidFill>
                  <a:srgbClr val="424552"/>
                </a:solidFill>
                <a:effectLst/>
                <a:latin typeface="Roboto" panose="02000000000000000000" pitchFamily="2" charset="0"/>
              </a:rPr>
              <a:t>Sự ra đời của JavaFX nhằm mục đích thay thế Swing cho các ứng dụng phát triển bằng ngôn ngữ Java như một khung </a:t>
            </a:r>
            <a:r>
              <a:rPr lang="vi-VN" b="0" i="0" u="none" strike="noStrike" dirty="0">
                <a:solidFill>
                  <a:srgbClr val="348EFE"/>
                </a:solidFill>
                <a:effectLst/>
                <a:latin typeface="Roboto" panose="02000000000000000000" pitchFamily="2" charset="0"/>
                <a:hlinkClick r:id="rId3"/>
              </a:rPr>
              <a:t>GUI</a:t>
            </a:r>
            <a:r>
              <a:rPr lang="vi-VN" b="0" i="0" dirty="0">
                <a:solidFill>
                  <a:srgbClr val="424552"/>
                </a:solidFill>
                <a:effectLst/>
                <a:latin typeface="Roboto" panose="02000000000000000000" pitchFamily="2" charset="0"/>
              </a:rPr>
              <a:t> (giao diện đồ họa người dùng). Nhưng JavaFX được đánh giá nổi trội hơn hẳn Swing, vì nó cung cấp nhiều tính năng mới cho người dùng. JavaFX có dung lượng nhẹ, tốc độ phần cứng được gia tăng đáng kể. JavaFX hỗ trợ trên nhiều </a:t>
            </a:r>
            <a:r>
              <a:rPr lang="vi-VN" b="0" i="0" u="none" strike="noStrike" dirty="0">
                <a:solidFill>
                  <a:srgbClr val="348EFE"/>
                </a:solidFill>
                <a:effectLst/>
                <a:latin typeface="Roboto" panose="02000000000000000000" pitchFamily="2" charset="0"/>
                <a:hlinkClick r:id="rId4"/>
              </a:rPr>
              <a:t>hệ điều hành</a:t>
            </a:r>
            <a:r>
              <a:rPr lang="vi-VN" b="0" i="0" dirty="0">
                <a:solidFill>
                  <a:srgbClr val="424552"/>
                </a:solidFill>
                <a:effectLst/>
                <a:latin typeface="Roboto" panose="02000000000000000000" pitchFamily="2" charset="0"/>
              </a:rPr>
              <a:t> khác nhau gồm: Windows, MacOS, Linux.</a:t>
            </a:r>
          </a:p>
          <a:p>
            <a:endParaRPr lang="en-US" dirty="0"/>
          </a:p>
        </p:txBody>
      </p:sp>
      <p:sp>
        <p:nvSpPr>
          <p:cNvPr id="4" name="Slide Number Placeholder 3"/>
          <p:cNvSpPr>
            <a:spLocks noGrp="1"/>
          </p:cNvSpPr>
          <p:nvPr>
            <p:ph type="sldNum" sz="quarter" idx="5"/>
          </p:nvPr>
        </p:nvSpPr>
        <p:spPr/>
        <p:txBody>
          <a:bodyPr/>
          <a:lstStyle/>
          <a:p>
            <a:fld id="{76B79BDA-3AEA-4C6E-BE47-2785417CDF03}" type="slidenum">
              <a:rPr lang="en-US" smtClean="0"/>
              <a:t>17</a:t>
            </a:fld>
            <a:endParaRPr lang="en-US"/>
          </a:p>
        </p:txBody>
      </p:sp>
    </p:spTree>
    <p:extLst>
      <p:ext uri="{BB962C8B-B14F-4D97-AF65-F5344CB8AC3E}">
        <p14:creationId xmlns:p14="http://schemas.microsoft.com/office/powerpoint/2010/main" val="2393254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92347-959D-A756-F6A8-3EA381AB0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29D101-C372-06A6-819C-45309AF81E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C00D0-ED40-6135-3643-867F3D660909}"/>
              </a:ext>
            </a:extLst>
          </p:cNvPr>
          <p:cNvSpPr>
            <a:spLocks noGrp="1"/>
          </p:cNvSpPr>
          <p:nvPr>
            <p:ph type="body" idx="1"/>
          </p:nvPr>
        </p:nvSpPr>
        <p:spPr/>
        <p:txBody>
          <a:bodyPr/>
          <a:lstStyle/>
          <a:p>
            <a:r>
              <a:rPr lang="vi-VN" b="0" i="0" dirty="0">
                <a:solidFill>
                  <a:srgbClr val="1B1B1B"/>
                </a:solidFill>
                <a:effectLst/>
                <a:latin typeface="Open Sans" panose="020B0606030504020204" pitchFamily="34" charset="0"/>
              </a:rPr>
              <a:t>Chức năng của Direct exchange là đẩy message đến hàng chờ đợi dựa theo khóa định tuyến routing key. Loại trao đổi trực tiếp này khá hữu ích khi bạn muốn phân biệt các thông báo được xuất bản cho cùng một trao đổi bằng cách sử dụng một mã định danh chuỗi đơn giản.</a:t>
            </a:r>
            <a:endParaRPr lang="en-US" dirty="0"/>
          </a:p>
        </p:txBody>
      </p:sp>
      <p:sp>
        <p:nvSpPr>
          <p:cNvPr id="4" name="Slide Number Placeholder 3">
            <a:extLst>
              <a:ext uri="{FF2B5EF4-FFF2-40B4-BE49-F238E27FC236}">
                <a16:creationId xmlns:a16="http://schemas.microsoft.com/office/drawing/2014/main" id="{543D9B31-3DEE-99ED-45B2-98A11ED6578F}"/>
              </a:ext>
            </a:extLst>
          </p:cNvPr>
          <p:cNvSpPr>
            <a:spLocks noGrp="1"/>
          </p:cNvSpPr>
          <p:nvPr>
            <p:ph type="sldNum" sz="quarter" idx="5"/>
          </p:nvPr>
        </p:nvSpPr>
        <p:spPr/>
        <p:txBody>
          <a:bodyPr/>
          <a:lstStyle/>
          <a:p>
            <a:fld id="{76B79BDA-3AEA-4C6E-BE47-2785417CDF03}" type="slidenum">
              <a:rPr lang="en-US" smtClean="0"/>
              <a:t>19</a:t>
            </a:fld>
            <a:endParaRPr lang="en-US"/>
          </a:p>
        </p:txBody>
      </p:sp>
    </p:spTree>
    <p:extLst>
      <p:ext uri="{BB962C8B-B14F-4D97-AF65-F5344CB8AC3E}">
        <p14:creationId xmlns:p14="http://schemas.microsoft.com/office/powerpoint/2010/main" val="560629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1B1B1B"/>
                </a:solidFill>
                <a:effectLst/>
                <a:latin typeface="Open Sans" panose="020B0606030504020204" pitchFamily="34" charset="0"/>
              </a:rPr>
              <a:t>Chức năng của Direct exchange là đẩy message đến hàng chờ đợi dựa theo khóa định tuyến routing key. Loại trao đổi trực tiếp này khá hữu ích khi bạn muốn phân biệt các thông báo được xuất bản cho cùng một trao đổi bằng cách sử dụng một mã định danh chuỗi đơn giản.</a:t>
            </a:r>
            <a:endParaRPr lang="en-US" dirty="0"/>
          </a:p>
        </p:txBody>
      </p:sp>
      <p:sp>
        <p:nvSpPr>
          <p:cNvPr id="4" name="Slide Number Placeholder 3"/>
          <p:cNvSpPr>
            <a:spLocks noGrp="1"/>
          </p:cNvSpPr>
          <p:nvPr>
            <p:ph type="sldNum" sz="quarter" idx="5"/>
          </p:nvPr>
        </p:nvSpPr>
        <p:spPr/>
        <p:txBody>
          <a:bodyPr/>
          <a:lstStyle/>
          <a:p>
            <a:fld id="{76B79BDA-3AEA-4C6E-BE47-2785417CDF03}" type="slidenum">
              <a:rPr lang="en-US" smtClean="0"/>
              <a:t>20</a:t>
            </a:fld>
            <a:endParaRPr lang="en-US"/>
          </a:p>
        </p:txBody>
      </p:sp>
    </p:spTree>
    <p:extLst>
      <p:ext uri="{BB962C8B-B14F-4D97-AF65-F5344CB8AC3E}">
        <p14:creationId xmlns:p14="http://schemas.microsoft.com/office/powerpoint/2010/main" val="2552391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5.emf"/><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737"/>
            <a:ext cx="1061859" cy="1062060"/>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7" name="Group 6">
            <a:extLst>
              <a:ext uri="{FF2B5EF4-FFF2-40B4-BE49-F238E27FC236}">
                <a16:creationId xmlns:a16="http://schemas.microsoft.com/office/drawing/2014/main" id="{500C3C4B-7EB0-A799-EF60-7E7B2A1A5D71}"/>
              </a:ext>
            </a:extLst>
          </p:cNvPr>
          <p:cNvGrpSpPr/>
          <p:nvPr userDrawn="1"/>
        </p:nvGrpSpPr>
        <p:grpSpPr>
          <a:xfrm rot="5400000" flipH="1">
            <a:off x="11994349" y="89858"/>
            <a:ext cx="108319" cy="107166"/>
            <a:chOff x="9886950" y="442913"/>
            <a:chExt cx="216694" cy="214386"/>
          </a:xfrm>
        </p:grpSpPr>
        <p:sp>
          <p:nvSpPr>
            <p:cNvPr id="2" name="Rectangle: Rounded Corners 1">
              <a:extLst>
                <a:ext uri="{FF2B5EF4-FFF2-40B4-BE49-F238E27FC236}">
                  <a16:creationId xmlns:a16="http://schemas.microsoft.com/office/drawing/2014/main" id="{A5889A1F-7953-5C39-8687-FF30BEEED6A0}"/>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2EFB534-7696-D26C-4ED3-9370C4BF548C}"/>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CEBF6C9-F2A0-D7EA-46F2-E2BED25E4EEB}"/>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FC287AC-3830-D280-1DFB-099F1C622FCC}"/>
              </a:ext>
            </a:extLst>
          </p:cNvPr>
          <p:cNvPicPr>
            <a:picLocks noChangeAspect="1"/>
          </p:cNvPicPr>
          <p:nvPr userDrawn="1"/>
        </p:nvPicPr>
        <p:blipFill>
          <a:blip r:embed="rId3"/>
          <a:stretch>
            <a:fillRect/>
          </a:stretch>
        </p:blipFill>
        <p:spPr>
          <a:xfrm>
            <a:off x="2585036" y="6478829"/>
            <a:ext cx="9326880" cy="118101"/>
          </a:xfrm>
          <a:prstGeom prst="rect">
            <a:avLst/>
          </a:prstGeom>
        </p:spPr>
      </p:pic>
      <p:sp>
        <p:nvSpPr>
          <p:cNvPr id="9" name="Slide Number Placeholder 5">
            <a:extLst>
              <a:ext uri="{FF2B5EF4-FFF2-40B4-BE49-F238E27FC236}">
                <a16:creationId xmlns:a16="http://schemas.microsoft.com/office/drawing/2014/main" id="{FC61D4A3-C96E-946C-BF56-14B0317E483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10" name="Rectangle 9">
            <a:extLst>
              <a:ext uri="{FF2B5EF4-FFF2-40B4-BE49-F238E27FC236}">
                <a16:creationId xmlns:a16="http://schemas.microsoft.com/office/drawing/2014/main" id="{4DFDF354-0251-FE65-2C5F-25380E57F03B}"/>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13" name="Group 12">
            <a:extLst>
              <a:ext uri="{FF2B5EF4-FFF2-40B4-BE49-F238E27FC236}">
                <a16:creationId xmlns:a16="http://schemas.microsoft.com/office/drawing/2014/main" id="{076B934B-7F60-9EFE-CEAF-A531BBACD851}"/>
              </a:ext>
            </a:extLst>
          </p:cNvPr>
          <p:cNvGrpSpPr/>
          <p:nvPr userDrawn="1"/>
        </p:nvGrpSpPr>
        <p:grpSpPr>
          <a:xfrm>
            <a:off x="817685" y="6410864"/>
            <a:ext cx="2760487" cy="403790"/>
            <a:chOff x="741485" y="6410864"/>
            <a:chExt cx="2760487" cy="403790"/>
          </a:xfrm>
        </p:grpSpPr>
        <p:sp>
          <p:nvSpPr>
            <p:cNvPr id="14" name="TextBox 13">
              <a:extLst>
                <a:ext uri="{FF2B5EF4-FFF2-40B4-BE49-F238E27FC236}">
                  <a16:creationId xmlns:a16="http://schemas.microsoft.com/office/drawing/2014/main" id="{8BAF9606-2A17-830C-304D-88D56EDB1C47}"/>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44ADAA7A-04F6-2616-50B0-A84AF6F98FE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6BF1CC2D-4F33-60C3-D015-EE4B3346464B}"/>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7" name="Date Placeholder 3">
            <a:extLst>
              <a:ext uri="{FF2B5EF4-FFF2-40B4-BE49-F238E27FC236}">
                <a16:creationId xmlns:a16="http://schemas.microsoft.com/office/drawing/2014/main" id="{1C43A459-4626-2124-180B-282157DA33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4/18/2025</a:t>
            </a:fld>
            <a:endParaRPr lang="en-US"/>
          </a:p>
        </p:txBody>
      </p:sp>
      <p:sp>
        <p:nvSpPr>
          <p:cNvPr id="18" name="Footer Placeholder 4">
            <a:extLst>
              <a:ext uri="{FF2B5EF4-FFF2-40B4-BE49-F238E27FC236}">
                <a16:creationId xmlns:a16="http://schemas.microsoft.com/office/drawing/2014/main" id="{386F145B-841B-1EA7-87E9-B007B9A54080}"/>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236778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P spid="2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4787900" cy="6858000"/>
          </a:xfrm>
        </p:spPr>
        <p:txBody>
          <a:bodyPr anchor="ctr" anchorCtr="0"/>
          <a:lstStyle>
            <a:lvl1pPr marL="0" indent="0" algn="ctr">
              <a:buNone/>
              <a:defRPr/>
            </a:lvl1pPr>
          </a:lstStyle>
          <a:p>
            <a:r>
              <a:rPr lang="en-US"/>
              <a:t>Chèn ảnh</a:t>
            </a:r>
          </a:p>
        </p:txBody>
      </p:sp>
      <p:sp>
        <p:nvSpPr>
          <p:cNvPr id="16" name="Title 1"/>
          <p:cNvSpPr>
            <a:spLocks noGrp="1"/>
          </p:cNvSpPr>
          <p:nvPr>
            <p:ph type="ctrTitle" hasCustomPrompt="1"/>
          </p:nvPr>
        </p:nvSpPr>
        <p:spPr>
          <a:xfrm>
            <a:off x="5626100" y="1109534"/>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626098" y="2870070"/>
            <a:ext cx="5959480" cy="2502381"/>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7" name="Rectangle 16"/>
          <p:cNvSpPr/>
          <p:nvPr userDrawn="1"/>
        </p:nvSpPr>
        <p:spPr>
          <a:xfrm>
            <a:off x="4787899" y="0"/>
            <a:ext cx="116779" cy="685800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106" y="241300"/>
            <a:ext cx="292100" cy="292100"/>
          </a:xfrm>
          <a:prstGeom prst="rect">
            <a:avLst/>
          </a:prstGeom>
        </p:spPr>
      </p:pic>
      <p:pic>
        <p:nvPicPr>
          <p:cNvPr id="22" name="Picture 21"/>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7666FBEF-96D4-A728-F979-1B9E3C58461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68E8E8DD-CE54-0055-2BF7-151D57DF8BD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D272301E-8D74-6168-3E37-23F22C232E8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1E1F16EF-BF90-0E2D-8C37-9F7F65B32C5A}"/>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24C6974A-DD6E-7CB5-8FD4-600450267DC0}"/>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56196367-A723-A537-EB98-81ACB69748F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E466BEA6-14C4-AF23-E4A2-9D451D536F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C8362F22-F1FE-F284-D164-71325E2FE29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C52A85AC-B7B7-482A-12B3-980D59815FD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BF6D7656-F800-D94D-225F-EDD31055092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3" name="Footer Placeholder 4">
            <a:extLst>
              <a:ext uri="{FF2B5EF4-FFF2-40B4-BE49-F238E27FC236}">
                <a16:creationId xmlns:a16="http://schemas.microsoft.com/office/drawing/2014/main" id="{7D4C748E-C498-F3D1-FA1A-8DE0452D33B4}"/>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5093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Lef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9E864A0-20A2-BDEB-4706-A5E83DDFA48B}"/>
              </a:ext>
            </a:extLst>
          </p:cNvPr>
          <p:cNvPicPr>
            <a:picLocks noChangeAspect="1"/>
          </p:cNvPicPr>
          <p:nvPr userDrawn="1"/>
        </p:nvPicPr>
        <p:blipFill>
          <a:blip r:embed="rId2">
            <a:duotone>
              <a:schemeClr val="bg2">
                <a:shade val="45000"/>
                <a:satMod val="135000"/>
              </a:schemeClr>
              <a:prstClr val="white"/>
            </a:duotone>
          </a:blip>
          <a:stretch>
            <a:fillRect/>
          </a:stretch>
        </p:blipFill>
        <p:spPr>
          <a:xfrm rot="2700000">
            <a:off x="781863" y="1310095"/>
            <a:ext cx="3916148" cy="3910374"/>
          </a:xfrm>
          <a:prstGeom prst="rect">
            <a:avLst/>
          </a:prstGeom>
        </p:spPr>
      </p:pic>
      <p:sp>
        <p:nvSpPr>
          <p:cNvPr id="16" name="Title 1"/>
          <p:cNvSpPr>
            <a:spLocks noGrp="1"/>
          </p:cNvSpPr>
          <p:nvPr>
            <p:ph type="ctrTitle" hasCustomPrompt="1"/>
          </p:nvPr>
        </p:nvSpPr>
        <p:spPr>
          <a:xfrm>
            <a:off x="5575300" y="769938"/>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575298" y="2530474"/>
            <a:ext cx="5959480" cy="3550350"/>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22" name="Picture 21"/>
          <p:cNvPicPr>
            <a:picLocks noChangeAspect="1"/>
          </p:cNvPicPr>
          <p:nvPr userDrawn="1"/>
        </p:nvPicPr>
        <p:blipFill>
          <a:blip r:embed="rId2"/>
          <a:stretch>
            <a:fillRect/>
          </a:stretch>
        </p:blipFill>
        <p:spPr>
          <a:xfrm>
            <a:off x="11987783" y="93587"/>
            <a:ext cx="107165" cy="107007"/>
          </a:xfrm>
          <a:prstGeom prst="rect">
            <a:avLst/>
          </a:prstGeom>
        </p:spPr>
      </p:pic>
      <p:sp>
        <p:nvSpPr>
          <p:cNvPr id="23" name="Picture Placeholder 22">
            <a:extLst>
              <a:ext uri="{FF2B5EF4-FFF2-40B4-BE49-F238E27FC236}">
                <a16:creationId xmlns:a16="http://schemas.microsoft.com/office/drawing/2014/main" id="{8A90EEE0-CD8C-2ACB-25F9-50BB8997F9B6}"/>
              </a:ext>
            </a:extLst>
          </p:cNvPr>
          <p:cNvSpPr>
            <a:spLocks noGrp="1"/>
          </p:cNvSpPr>
          <p:nvPr>
            <p:ph type="pic" sz="quarter" idx="12" hasCustomPrompt="1"/>
          </p:nvPr>
        </p:nvSpPr>
        <p:spPr>
          <a:xfrm>
            <a:off x="438976" y="127568"/>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4" name="Picture Placeholder 22">
            <a:extLst>
              <a:ext uri="{FF2B5EF4-FFF2-40B4-BE49-F238E27FC236}">
                <a16:creationId xmlns:a16="http://schemas.microsoft.com/office/drawing/2014/main" id="{DDDAF3A5-8C80-403E-4204-D45A798228F3}"/>
              </a:ext>
            </a:extLst>
          </p:cNvPr>
          <p:cNvSpPr>
            <a:spLocks noGrp="1"/>
          </p:cNvSpPr>
          <p:nvPr>
            <p:ph type="pic" sz="quarter" idx="13" hasCustomPrompt="1"/>
          </p:nvPr>
        </p:nvSpPr>
        <p:spPr>
          <a:xfrm>
            <a:off x="438976" y="3365543"/>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5" name="Picture Placeholder 22">
            <a:extLst>
              <a:ext uri="{FF2B5EF4-FFF2-40B4-BE49-F238E27FC236}">
                <a16:creationId xmlns:a16="http://schemas.microsoft.com/office/drawing/2014/main" id="{1442A5B8-CFC4-5FD2-2AD5-A6E2BE31C3D6}"/>
              </a:ext>
            </a:extLst>
          </p:cNvPr>
          <p:cNvSpPr>
            <a:spLocks noGrp="1"/>
          </p:cNvSpPr>
          <p:nvPr>
            <p:ph type="pic" sz="quarter" idx="14" hasCustomPrompt="1"/>
          </p:nvPr>
        </p:nvSpPr>
        <p:spPr>
          <a:xfrm>
            <a:off x="2032811" y="1752381"/>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pic>
        <p:nvPicPr>
          <p:cNvPr id="26" name="Picture 25">
            <a:extLst>
              <a:ext uri="{FF2B5EF4-FFF2-40B4-BE49-F238E27FC236}">
                <a16:creationId xmlns:a16="http://schemas.microsoft.com/office/drawing/2014/main" id="{18BE5A7E-5F20-6A38-5D19-14DA476864C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2776" y="2393663"/>
            <a:ext cx="1716960" cy="1717475"/>
          </a:xfrm>
          <a:prstGeom prst="rect">
            <a:avLst/>
          </a:prstGeom>
        </p:spPr>
      </p:pic>
      <p:sp>
        <p:nvSpPr>
          <p:cNvPr id="2" name="Slide Number Placeholder 5">
            <a:extLst>
              <a:ext uri="{FF2B5EF4-FFF2-40B4-BE49-F238E27FC236}">
                <a16:creationId xmlns:a16="http://schemas.microsoft.com/office/drawing/2014/main" id="{09D97C13-D91F-4682-B432-81FF1B14B49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2684DFD5-27A7-C363-7007-2DC193A3EAF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8316999E-E9FF-973E-7101-9B1C4199764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766026A7-B4F0-EAA7-6E24-26FFBCA763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8FF0E9D6-6802-7688-2B57-6C08D5DA59C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6E658449-E3D8-FD81-A0DE-693514AECD38}"/>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3B45509-564D-FF36-7D23-E19C5706B85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034F2291-6314-C1AD-04AC-4C2F36AFBCE5}"/>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60D81222-A6F3-0F0F-54F8-3440A58FEE7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15F7985F-5BDC-B2DF-EE61-A86912B6894F}"/>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3F3C7577-EE0C-2234-C1BF-DA9C643EE26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541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Left">
    <p:spTree>
      <p:nvGrpSpPr>
        <p:cNvPr id="1" name=""/>
        <p:cNvGrpSpPr/>
        <p:nvPr/>
      </p:nvGrpSpPr>
      <p:grpSpPr>
        <a:xfrm>
          <a:off x="0" y="0"/>
          <a:ext cx="0" cy="0"/>
          <a:chOff x="0" y="0"/>
          <a:chExt cx="0" cy="0"/>
        </a:xfrm>
      </p:grpSpPr>
      <p:grpSp>
        <p:nvGrpSpPr>
          <p:cNvPr id="15" name="Group 14"/>
          <p:cNvGrpSpPr/>
          <p:nvPr userDrawn="1"/>
        </p:nvGrpSpPr>
        <p:grpSpPr>
          <a:xfrm>
            <a:off x="170156" y="134614"/>
            <a:ext cx="3918888" cy="6192390"/>
            <a:chOff x="125766" y="134614"/>
            <a:chExt cx="3918888" cy="6192390"/>
          </a:xfrm>
        </p:grpSpPr>
        <p:sp>
          <p:nvSpPr>
            <p:cNvPr id="16" name="Rectangle 15"/>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7" name="Rectangle 16"/>
            <p:cNvSpPr/>
            <p:nvPr userDrawn="1"/>
          </p:nvSpPr>
          <p:spPr>
            <a:xfrm>
              <a:off x="125766" y="134614"/>
              <a:ext cx="3918888" cy="5488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423332" y="2190750"/>
            <a:ext cx="3335867" cy="3761528"/>
          </a:xfrm>
        </p:spPr>
        <p:txBody>
          <a:bodyPr>
            <a:normAutofit/>
          </a:bodyPr>
          <a:lstStyle>
            <a:lvl1pPr marL="0" indent="0" algn="l">
              <a:lnSpc>
                <a:spcPct val="10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423333" y="481807"/>
            <a:ext cx="3335866" cy="1570038"/>
          </a:xfrm>
        </p:spPr>
        <p:txBody>
          <a:bodyPr anchor="b" anchorCtr="0">
            <a:noAutofit/>
          </a:bodyPr>
          <a:lstStyle>
            <a:lvl1pPr algn="l">
              <a:defRPr sz="2800" b="1">
                <a:solidFill>
                  <a:schemeClr val="bg1"/>
                </a:solidFill>
                <a:latin typeface="K2D" panose="00000500000000000000" pitchFamily="2" charset="-34"/>
              </a:defRPr>
            </a:lvl1pPr>
          </a:lstStyle>
          <a:p>
            <a:r>
              <a:rPr lang="en-US"/>
              <a:t>Tiêu đề</a:t>
            </a:r>
            <a:endParaRPr lang="en-US" dirty="0"/>
          </a:p>
        </p:txBody>
      </p:sp>
      <p:sp>
        <p:nvSpPr>
          <p:cNvPr id="10" name="Content Placeholder 9"/>
          <p:cNvSpPr>
            <a:spLocks noGrp="1"/>
          </p:cNvSpPr>
          <p:nvPr>
            <p:ph sz="quarter" idx="12" hasCustomPrompt="1"/>
          </p:nvPr>
        </p:nvSpPr>
        <p:spPr>
          <a:xfrm>
            <a:off x="4210050" y="1233577"/>
            <a:ext cx="7685088" cy="4882552"/>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7565" y="285479"/>
            <a:ext cx="457200" cy="457200"/>
          </a:xfrm>
          <a:prstGeom prst="rect">
            <a:avLst/>
          </a:prstGeom>
        </p:spPr>
      </p:pic>
      <p:pic>
        <p:nvPicPr>
          <p:cNvPr id="23" name="Picture 22"/>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555DA46C-D8B6-7CFC-66B8-7CB0661BDC5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C520D40A-2E3B-C7A9-C896-AB297CD1D502}"/>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90772D73-D33F-3CF1-F2EC-3AB49AB0A3E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C3B7BB71-C74C-F574-53FD-686AF1FFDDB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D2F3CACD-6A80-FFA4-A1A8-D43F712955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FAEB09F-CD5E-7ADC-1B2F-8965E3D7128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1" name="TextBox 10">
              <a:extLst>
                <a:ext uri="{FF2B5EF4-FFF2-40B4-BE49-F238E27FC236}">
                  <a16:creationId xmlns:a16="http://schemas.microsoft.com/office/drawing/2014/main" id="{D6F64E0D-6262-6968-C324-91B0C29DAE2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2" name="TextBox 11">
            <a:extLst>
              <a:ext uri="{FF2B5EF4-FFF2-40B4-BE49-F238E27FC236}">
                <a16:creationId xmlns:a16="http://schemas.microsoft.com/office/drawing/2014/main" id="{46ACF565-7282-52D8-2F87-9979EB7D22E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3" name="Picture 12">
            <a:extLst>
              <a:ext uri="{FF2B5EF4-FFF2-40B4-BE49-F238E27FC236}">
                <a16:creationId xmlns:a16="http://schemas.microsoft.com/office/drawing/2014/main" id="{F5EB52C3-46A3-8597-EB48-A059B972B6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id="{F417CD2D-3662-2AA5-03DA-B7DB71FD4D1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8" name="Footer Placeholder 4">
            <a:extLst>
              <a:ext uri="{FF2B5EF4-FFF2-40B4-BE49-F238E27FC236}">
                <a16:creationId xmlns:a16="http://schemas.microsoft.com/office/drawing/2014/main" id="{176764BE-F724-71A0-BE05-2D8CD35F4D5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75906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Top">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134613"/>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6191250" y="465934"/>
            <a:ext cx="5229225" cy="1634339"/>
          </a:xfrm>
        </p:spPr>
        <p:txBody>
          <a:bodyPr wrap="square">
            <a:no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24705" y="3223632"/>
            <a:ext cx="4928369"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25089" y="438150"/>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24706" y="3062972"/>
            <a:ext cx="4927984"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id="{9DE2B706-8307-6ED5-F877-389B0B297961}"/>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7069466" y="2644402"/>
            <a:ext cx="3453753" cy="3402396"/>
          </a:xfrm>
          <a:prstGeom prst="rect">
            <a:avLst/>
          </a:prstGeom>
        </p:spPr>
      </p:pic>
      <p:pic>
        <p:nvPicPr>
          <p:cNvPr id="37" name="Picture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53815" y="2177429"/>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id="{A5B4C324-3C81-EE05-863B-0BFD10068AD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7CC62863-B89C-435F-F151-714E85DDC0D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id="{54D858D0-591A-DB7C-B0CF-EC5885EF6AA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91B9E2AA-8C7B-B434-371B-D07F8E42BC7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E048CFE-B19B-7653-369A-1274DDC6A672}"/>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38B54DA6-059E-42E3-D2C2-7CC236D17F7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B478C257-C905-714F-8D36-7C4FEA7B101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7171E3B6-9344-8EA5-ECCC-B4E2DB489CB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EB4D2815-B553-E7E3-A420-642D631F8509}"/>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D43C1B86-79CD-A2B3-901F-0E811E86B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7" name="Footer Placeholder 4">
            <a:extLst>
              <a:ext uri="{FF2B5EF4-FFF2-40B4-BE49-F238E27FC236}">
                <a16:creationId xmlns:a16="http://schemas.microsoft.com/office/drawing/2014/main" id="{01990695-EF78-6AB0-E960-0608F2EFCBD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232255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Bottom">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3979538"/>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741485" y="4229011"/>
            <a:ext cx="5229225" cy="1634339"/>
          </a:xfrm>
        </p:spPr>
        <p:txBody>
          <a:bodyPr>
            <a:norm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569891" y="811935"/>
            <a:ext cx="5229225"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720704" y="2860675"/>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720704" y="2772120"/>
            <a:ext cx="4928369"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id="{2CD997C6-547B-2702-8F85-89942F1AB17D}"/>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1183842" y="373388"/>
            <a:ext cx="3453753" cy="3402396"/>
          </a:xfrm>
          <a:prstGeom prst="rect">
            <a:avLst/>
          </a:prstGeom>
        </p:spPr>
      </p:pic>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22467" y="3759764"/>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id="{4AF876A1-6B11-6FF8-2D84-015F96056B1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29CA6408-9D66-09C4-41AB-00CC1729D3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id="{1E0018DF-49AD-91F7-0DB0-C9BC1261979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A0C13370-E7EC-678E-BD5A-DB77AAE1330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84E15444-C65B-BCB2-0C08-2D44E08572B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552101A3-77ED-E52F-5EB8-690B6987C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97794B63-DFC9-1FBB-688F-B4BDE18353A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3970B167-68C8-83AC-0439-E32E52CA290E}"/>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D62CD55A-1C1C-F2FF-326E-E4EDF096096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2106D705-167D-4957-B052-389F58C3C7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7" name="Footer Placeholder 4">
            <a:extLst>
              <a:ext uri="{FF2B5EF4-FFF2-40B4-BE49-F238E27FC236}">
                <a16:creationId xmlns:a16="http://schemas.microsoft.com/office/drawing/2014/main" id="{4B50CB5C-9421-8092-B746-31E9C2FB314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2394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ser Information">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2580549"/>
            <a:ext cx="12192000" cy="107901"/>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3" name="Subtitle 2"/>
          <p:cNvSpPr>
            <a:spLocks noGrp="1"/>
          </p:cNvSpPr>
          <p:nvPr>
            <p:ph type="subTitle" idx="1" hasCustomPrompt="1"/>
          </p:nvPr>
        </p:nvSpPr>
        <p:spPr>
          <a:xfrm>
            <a:off x="3501972" y="3856819"/>
            <a:ext cx="7445428" cy="2304603"/>
          </a:xfrm>
        </p:spPr>
        <p:txBody>
          <a:bodyPr>
            <a:normAutofit/>
          </a:bodyPr>
          <a:lstStyle>
            <a:lvl1pPr marL="0" indent="0" algn="l">
              <a:lnSpc>
                <a:spcPct val="100000"/>
              </a:lnSpc>
              <a:buNone/>
              <a:defRPr sz="1600" b="0" i="0">
                <a:solidFill>
                  <a:srgbClr val="00000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Các thông tin cá nhân có liên quan</a:t>
            </a:r>
            <a:endParaRPr lang="en-US" dirty="0"/>
          </a:p>
        </p:txBody>
      </p:sp>
      <p:sp>
        <p:nvSpPr>
          <p:cNvPr id="2" name="Title 1"/>
          <p:cNvSpPr>
            <a:spLocks noGrp="1"/>
          </p:cNvSpPr>
          <p:nvPr>
            <p:ph type="ctrTitle" hasCustomPrompt="1"/>
          </p:nvPr>
        </p:nvSpPr>
        <p:spPr>
          <a:xfrm>
            <a:off x="3503437" y="2747660"/>
            <a:ext cx="7443963" cy="904404"/>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Nhấn vào để chỉnh sửa tên</a:t>
            </a:r>
            <a:endParaRPr lang="en-US" dirty="0"/>
          </a:p>
        </p:txBody>
      </p:sp>
      <p:sp>
        <p:nvSpPr>
          <p:cNvPr id="10" name="Picture Placeholder 9"/>
          <p:cNvSpPr>
            <a:spLocks noGrp="1"/>
          </p:cNvSpPr>
          <p:nvPr>
            <p:ph type="pic" sz="quarter" idx="13" hasCustomPrompt="1"/>
          </p:nvPr>
        </p:nvSpPr>
        <p:spPr>
          <a:xfrm>
            <a:off x="0" y="0"/>
            <a:ext cx="12192000" cy="2584938"/>
          </a:xfrm>
          <a:solidFill>
            <a:schemeClr val="bg1">
              <a:lumMod val="95000"/>
            </a:schemeClr>
          </a:solidFill>
        </p:spPr>
        <p:txBody>
          <a:bodyPr anchor="ctr" anchorCtr="0"/>
          <a:lstStyle>
            <a:lvl1pPr marL="0" indent="0" algn="ctr">
              <a:buNone/>
              <a:defRPr/>
            </a:lvl1pPr>
          </a:lstStyle>
          <a:p>
            <a:r>
              <a:rPr lang="en-US"/>
              <a:t>Ảnh bìa</a:t>
            </a:r>
          </a:p>
        </p:txBody>
      </p:sp>
      <p:sp>
        <p:nvSpPr>
          <p:cNvPr id="9" name="Picture Placeholder 8"/>
          <p:cNvSpPr>
            <a:spLocks noGrp="1"/>
          </p:cNvSpPr>
          <p:nvPr>
            <p:ph type="pic" sz="quarter" idx="12" hasCustomPrompt="1"/>
          </p:nvPr>
        </p:nvSpPr>
        <p:spPr>
          <a:xfrm>
            <a:off x="664144" y="1144291"/>
            <a:ext cx="2601302" cy="2606040"/>
          </a:xfrm>
          <a:prstGeom prst="ellipse">
            <a:avLst/>
          </a:prstGeom>
          <a:solidFill>
            <a:schemeClr val="bg1">
              <a:lumMod val="95000"/>
            </a:schemeClr>
          </a:solidFill>
          <a:ln w="38100">
            <a:solidFill>
              <a:schemeClr val="bg1"/>
            </a:solidFill>
            <a:miter lim="800000"/>
          </a:ln>
        </p:spPr>
        <p:txBody>
          <a:bodyPr anchor="ctr" anchorCtr="0"/>
          <a:lstStyle>
            <a:lvl1pPr marL="0" indent="0" algn="ctr">
              <a:buNone/>
              <a:defRPr/>
            </a:lvl1pPr>
          </a:lstStyle>
          <a:p>
            <a:r>
              <a:rPr lang="en-US"/>
              <a:t>Avatar</a:t>
            </a:r>
          </a:p>
        </p:txBody>
      </p:sp>
      <p:sp>
        <p:nvSpPr>
          <p:cNvPr id="19" name="Rectangle 18"/>
          <p:cNvSpPr/>
          <p:nvPr userDrawn="1"/>
        </p:nvSpPr>
        <p:spPr>
          <a:xfrm>
            <a:off x="3631224" y="3726827"/>
            <a:ext cx="1820007" cy="45719"/>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2" name="Picture Placeholder 11"/>
          <p:cNvSpPr>
            <a:spLocks noGrp="1"/>
          </p:cNvSpPr>
          <p:nvPr>
            <p:ph type="pic" sz="quarter" idx="14" hasCustomPrompt="1"/>
          </p:nvPr>
        </p:nvSpPr>
        <p:spPr>
          <a:xfrm>
            <a:off x="10348756" y="4679980"/>
            <a:ext cx="1574800" cy="1589422"/>
          </a:xfrm>
        </p:spPr>
        <p:txBody>
          <a:bodyPr anchor="ctr" anchorCtr="1"/>
          <a:lstStyle>
            <a:lvl1pPr marL="0" indent="0">
              <a:buNone/>
              <a:defRPr baseline="0">
                <a:latin typeface="K2D" panose="00000500000000000000" pitchFamily="2" charset="-34"/>
              </a:defRPr>
            </a:lvl1pPr>
          </a:lstStyle>
          <a:p>
            <a:r>
              <a:rPr lang="en-US"/>
              <a:t>Mã QR</a:t>
            </a:r>
          </a:p>
        </p:txBody>
      </p:sp>
      <p:pic>
        <p:nvPicPr>
          <p:cNvPr id="21" name="Picture 20">
            <a:extLst>
              <a:ext uri="{FF2B5EF4-FFF2-40B4-BE49-F238E27FC236}">
                <a16:creationId xmlns:a16="http://schemas.microsoft.com/office/drawing/2014/main" id="{A8399B61-C397-6E24-154B-55AEE91F31FA}"/>
              </a:ext>
            </a:extLst>
          </p:cNvPr>
          <p:cNvPicPr>
            <a:picLocks noChangeAspect="1"/>
          </p:cNvPicPr>
          <p:nvPr userDrawn="1"/>
        </p:nvPicPr>
        <p:blipFill>
          <a:blip r:embed="rId2" cstate="print">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839319" y="3749686"/>
            <a:ext cx="2513362" cy="2475989"/>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9872" y="3047462"/>
            <a:ext cx="292100" cy="292100"/>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678885C0-D685-8BA1-0334-F39B9B68D71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036DF714-887C-B1B4-0544-F3318FB936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245B2670-DCDB-9912-43A9-DB6F7732594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10719D13-9667-D80B-8E63-2EAE238785E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6D5820E4-D785-554F-4A26-439F94DC39CB}"/>
              </a:ext>
            </a:extLst>
          </p:cNvPr>
          <p:cNvGrpSpPr/>
          <p:nvPr userDrawn="1"/>
        </p:nvGrpSpPr>
        <p:grpSpPr>
          <a:xfrm>
            <a:off x="817685" y="6410864"/>
            <a:ext cx="2760487" cy="403790"/>
            <a:chOff x="741485" y="6410864"/>
            <a:chExt cx="2760487" cy="403790"/>
          </a:xfrm>
        </p:grpSpPr>
        <p:sp>
          <p:nvSpPr>
            <p:cNvPr id="11" name="TextBox 10">
              <a:extLst>
                <a:ext uri="{FF2B5EF4-FFF2-40B4-BE49-F238E27FC236}">
                  <a16:creationId xmlns:a16="http://schemas.microsoft.com/office/drawing/2014/main" id="{72173FE2-FAF0-8CC7-CB52-0A02CAB31B9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EAC9A41C-6FE6-99FD-63A0-4F13214472F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AE355810-09A4-7711-CAE0-3B52F9B0F7A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7CFD61F0-56D5-64BF-42C1-A40A09A1EC80}"/>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DD9E8BE1-8359-B3EB-76B9-E21898BB1182}"/>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7" name="Footer Placeholder 4">
            <a:extLst>
              <a:ext uri="{FF2B5EF4-FFF2-40B4-BE49-F238E27FC236}">
                <a16:creationId xmlns:a16="http://schemas.microsoft.com/office/drawing/2014/main" id="{D8313AA7-7AE7-BBBB-D161-E7992A58C09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68550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6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sp>
        <p:nvSpPr>
          <p:cNvPr id="3" name="Text Placeholder 2"/>
          <p:cNvSpPr>
            <a:spLocks noGrp="1"/>
          </p:cNvSpPr>
          <p:nvPr>
            <p:ph type="body" idx="1" hasCustomPrompt="1"/>
          </p:nvPr>
        </p:nvSpPr>
        <p:spPr>
          <a:xfrm>
            <a:off x="839789"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1</a:t>
            </a:r>
            <a:endParaRPr lang="en-US" dirty="0"/>
          </a:p>
        </p:txBody>
      </p:sp>
      <p:sp>
        <p:nvSpPr>
          <p:cNvPr id="15" name="Content Placeholder 9"/>
          <p:cNvSpPr>
            <a:spLocks noGrp="1"/>
          </p:cNvSpPr>
          <p:nvPr>
            <p:ph sz="quarter" idx="12" hasCustomPrompt="1"/>
          </p:nvPr>
        </p:nvSpPr>
        <p:spPr>
          <a:xfrm>
            <a:off x="839788"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sp>
        <p:nvSpPr>
          <p:cNvPr id="22" name="Text Placeholder 2"/>
          <p:cNvSpPr>
            <a:spLocks noGrp="1"/>
          </p:cNvSpPr>
          <p:nvPr>
            <p:ph type="body" idx="13" hasCustomPrompt="1"/>
          </p:nvPr>
        </p:nvSpPr>
        <p:spPr>
          <a:xfrm>
            <a:off x="6308727"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2</a:t>
            </a:r>
            <a:endParaRPr lang="en-US" dirty="0"/>
          </a:p>
        </p:txBody>
      </p:sp>
      <p:sp>
        <p:nvSpPr>
          <p:cNvPr id="23" name="Content Placeholder 9"/>
          <p:cNvSpPr>
            <a:spLocks noGrp="1"/>
          </p:cNvSpPr>
          <p:nvPr>
            <p:ph sz="quarter" idx="14" hasCustomPrompt="1"/>
          </p:nvPr>
        </p:nvSpPr>
        <p:spPr>
          <a:xfrm>
            <a:off x="6308726"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5" name="Picture 24"/>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6A9BD5AE-860A-11DA-EDCF-22268C7C9A8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03650682-E7A5-4FC0-F3BE-BB9A232438A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B29D63CC-5B2D-403A-2D8D-77E5D2B6108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DE5D36C9-D247-9D20-3BF2-F3349DFE29EF}"/>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B63E65D7-4824-ED09-532B-9FC7698CEF88}"/>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D6AB20A-6E3F-4D3A-66A0-FB26AD4A104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54847801-603B-FBC5-F985-AE9459E3CD4E}"/>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C8F14B01-E23B-BFC7-B317-7E21D60D518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B56432E-6829-4DE3-60A2-6B8BBDC6B4B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187C7D7A-D6B4-F348-B4E4-CA33AB53AD58}"/>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4" name="Footer Placeholder 4">
            <a:extLst>
              <a:ext uri="{FF2B5EF4-FFF2-40B4-BE49-F238E27FC236}">
                <a16:creationId xmlns:a16="http://schemas.microsoft.com/office/drawing/2014/main" id="{19648BD2-EBDF-9F5F-296A-DFCA3F0BF82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66946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741487" y="465301"/>
            <a:ext cx="3657600" cy="2743200"/>
          </a:xfrm>
          <a:ln w="57150">
            <a:solidFill>
              <a:schemeClr val="bg1">
                <a:lumMod val="95000"/>
              </a:schemeClr>
            </a:solidFill>
            <a:miter lim="800000"/>
          </a:ln>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0" i="0" kern="1200" baseline="0" dirty="0">
                <a:solidFill>
                  <a:schemeClr val="tx1"/>
                </a:solidFill>
                <a:latin typeface="Readex Pro" pitchFamily="2" charset="-78"/>
                <a:ea typeface="+mn-ea"/>
                <a:cs typeface="Readex Pro" pitchFamily="2" charset="-78"/>
              </a:defRPr>
            </a:lvl1pPr>
          </a:lstStyle>
          <a:p>
            <a:r>
              <a:rPr lang="en-US"/>
              <a:t>Chèn ảnh</a:t>
            </a:r>
            <a:endParaRPr lang="en-US" dirty="0"/>
          </a:p>
        </p:txBody>
      </p:sp>
      <p:sp>
        <p:nvSpPr>
          <p:cNvPr id="17" name="Picture Placeholder 4"/>
          <p:cNvSpPr>
            <a:spLocks noGrp="1"/>
          </p:cNvSpPr>
          <p:nvPr>
            <p:ph type="pic" sz="quarter" idx="12" hasCustomPrompt="1"/>
          </p:nvPr>
        </p:nvSpPr>
        <p:spPr>
          <a:xfrm>
            <a:off x="4678998" y="465301"/>
            <a:ext cx="3571623"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18" name="Picture Placeholder 5"/>
          <p:cNvSpPr>
            <a:spLocks noGrp="1"/>
          </p:cNvSpPr>
          <p:nvPr>
            <p:ph type="pic" sz="quarter" idx="15" hasCustomPrompt="1"/>
          </p:nvPr>
        </p:nvSpPr>
        <p:spPr>
          <a:xfrm>
            <a:off x="8530533" y="474155"/>
            <a:ext cx="27432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0" name="Picture Placeholder 7"/>
          <p:cNvSpPr>
            <a:spLocks noGrp="1"/>
          </p:cNvSpPr>
          <p:nvPr>
            <p:ph type="pic" sz="quarter" idx="14" hasCustomPrompt="1"/>
          </p:nvPr>
        </p:nvSpPr>
        <p:spPr>
          <a:xfrm>
            <a:off x="7484734" y="3450874"/>
            <a:ext cx="3788999"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1" name="Picture Placeholder 8"/>
          <p:cNvSpPr>
            <a:spLocks noGrp="1"/>
          </p:cNvSpPr>
          <p:nvPr>
            <p:ph type="pic" sz="quarter" idx="16" hasCustomPrompt="1"/>
          </p:nvPr>
        </p:nvSpPr>
        <p:spPr>
          <a:xfrm>
            <a:off x="741485" y="3450874"/>
            <a:ext cx="64770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pic>
        <p:nvPicPr>
          <p:cNvPr id="19" name="Picture 1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331D2F5E-B4B4-4F13-5B40-6B34D4077BF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DE28C786-22D7-B802-E1CD-F76CACF14CCC}"/>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2747DAB2-9527-687A-8677-8F0D90CD784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00F80466-9EFF-A73A-B6DE-D269BCE066A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A43337E1-C74F-3AB9-3062-C33D866163B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7812D348-DF45-A829-E72D-196DEC172D7E}"/>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DA8F8196-C024-0B7C-46F7-739B24E5DBF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A860906-4DB7-35A0-12A0-880FE34D0611}"/>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FAD6CDF9-3E97-FB61-7CE7-3D09FA86D7A3}"/>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6218C02C-39DB-9A5F-95CB-0C3CAB08327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3" name="Footer Placeholder 4">
            <a:extLst>
              <a:ext uri="{FF2B5EF4-FFF2-40B4-BE49-F238E27FC236}">
                <a16:creationId xmlns:a16="http://schemas.microsoft.com/office/drawing/2014/main" id="{14506B3F-1DF2-A2B1-B917-52BD9BA9F29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5569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fltVal val="0"/>
                                          </p:val>
                                        </p:tav>
                                        <p:tav tm="100000">
                                          <p:val>
                                            <p:strVal val="#ppt_w"/>
                                          </p:val>
                                        </p:tav>
                                      </p:tavLst>
                                    </p:anim>
                                    <p:anim calcmode="lin" valueType="num">
                                      <p:cBhvr>
                                        <p:cTn id="13" dur="1000" fill="hold"/>
                                        <p:tgtEl>
                                          <p:spTgt spid="17"/>
                                        </p:tgtEl>
                                        <p:attrNameLst>
                                          <p:attrName>ppt_h</p:attrName>
                                        </p:attrNameLst>
                                      </p:cBhvr>
                                      <p:tavLst>
                                        <p:tav tm="0">
                                          <p:val>
                                            <p:fltVal val="0"/>
                                          </p:val>
                                        </p:tav>
                                        <p:tav tm="100000">
                                          <p:val>
                                            <p:strVal val="#ppt_h"/>
                                          </p:val>
                                        </p:tav>
                                      </p:tavLst>
                                    </p:anim>
                                    <p:animEffect transition="in" filter="fade">
                                      <p:cBhvr>
                                        <p:cTn id="14" dur="10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1000" fill="hold"/>
                                        <p:tgtEl>
                                          <p:spTgt spid="20"/>
                                        </p:tgtEl>
                                        <p:attrNameLst>
                                          <p:attrName>ppt_w</p:attrName>
                                        </p:attrNameLst>
                                      </p:cBhvr>
                                      <p:tavLst>
                                        <p:tav tm="0">
                                          <p:val>
                                            <p:fltVal val="0"/>
                                          </p:val>
                                        </p:tav>
                                        <p:tav tm="100000">
                                          <p:val>
                                            <p:strVal val="#ppt_w"/>
                                          </p:val>
                                        </p:tav>
                                      </p:tavLst>
                                    </p:anim>
                                    <p:anim calcmode="lin" valueType="num">
                                      <p:cBhvr>
                                        <p:cTn id="23" dur="1000" fill="hold"/>
                                        <p:tgtEl>
                                          <p:spTgt spid="20"/>
                                        </p:tgtEl>
                                        <p:attrNameLst>
                                          <p:attrName>ppt_h</p:attrName>
                                        </p:attrNameLst>
                                      </p:cBhvr>
                                      <p:tavLst>
                                        <p:tav tm="0">
                                          <p:val>
                                            <p:fltVal val="0"/>
                                          </p:val>
                                        </p:tav>
                                        <p:tav tm="100000">
                                          <p:val>
                                            <p:strVal val="#ppt_h"/>
                                          </p:val>
                                        </p:tav>
                                      </p:tavLst>
                                    </p:anim>
                                    <p:animEffect transition="in" filter="fade">
                                      <p:cBhvr>
                                        <p:cTn id="24" dur="10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Effect transition="in" filter="fade">
                                      <p:cBhvr>
                                        <p:cTn id="2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cxnSp>
        <p:nvCxnSpPr>
          <p:cNvPr id="17" name="Straight Connector 16"/>
          <p:cNvCxnSpPr/>
          <p:nvPr userDrawn="1"/>
        </p:nvCxnSpPr>
        <p:spPr>
          <a:xfrm>
            <a:off x="60960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897765" y="1162050"/>
            <a:ext cx="4697377"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6597297" y="1162050"/>
            <a:ext cx="4697377"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2" name="Text Placeholder 20"/>
          <p:cNvSpPr>
            <a:spLocks noGrp="1"/>
          </p:cNvSpPr>
          <p:nvPr>
            <p:ph type="body" sz="quarter" idx="16" hasCustomPrompt="1"/>
          </p:nvPr>
        </p:nvSpPr>
        <p:spPr>
          <a:xfrm>
            <a:off x="898361"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6597892"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5" name="Rectangle 24"/>
          <p:cNvSpPr/>
          <p:nvPr userDrawn="1"/>
        </p:nvSpPr>
        <p:spPr>
          <a:xfrm flipH="1" flipV="1">
            <a:off x="898257"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6597788"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0" name="Picture 19"/>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27B2114-05AD-5B46-042A-74C2E1E114D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5412D61D-E589-A35B-EEF9-9C42ABC105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68A589A6-0D91-BA6C-6308-33240D74B74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9A0B255F-3EA0-6316-1814-EA69B3A1C94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99C3888-223C-A47F-802D-E01AE0261584}"/>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7AAFDAA6-E7FA-2A32-DFA6-F90442ED860C}"/>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94DC1B11-CA57-3325-DD06-C67EE58D7FC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8C3C485-7E6C-D1B8-B245-95DB0F954A97}"/>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A4B1F8E9-DA5B-DA41-D6FB-62DFDED23A37}"/>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81B773FC-C6DB-8895-F8FB-AC357B5F1F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8ED3E9AD-AE54-8D77-117E-98F95DCE650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0234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329375" y="1162050"/>
            <a:ext cx="3368256" cy="1949450"/>
          </a:xfrm>
        </p:spPr>
        <p:txBody>
          <a:bodyPr anchor="ctr" anchorCtr="0">
            <a:normAutofit/>
          </a:bodyPr>
          <a:lstStyle>
            <a:lvl1pPr marL="0" indent="0" algn="ctr">
              <a:buNone/>
              <a:defRPr sz="2000" baseline="0">
                <a:latin typeface="Readex Pro" pitchFamily="2" charset="-78"/>
                <a:cs typeface="Readex Pro" pitchFamily="2" charset="-78"/>
              </a:defRPr>
            </a:lvl1pPr>
          </a:lstStyle>
          <a:p>
            <a:r>
              <a:rPr lang="en-US"/>
              <a:t>Chèn ảnh</a:t>
            </a:r>
          </a:p>
        </p:txBody>
      </p:sp>
      <p:cxnSp>
        <p:nvCxnSpPr>
          <p:cNvPr id="7" name="Straight Connector 6"/>
          <p:cNvCxnSpPr/>
          <p:nvPr userDrawn="1"/>
        </p:nvCxnSpPr>
        <p:spPr>
          <a:xfrm>
            <a:off x="40386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086459"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4378402" y="1162050"/>
            <a:ext cx="3368256"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8426261" y="1162050"/>
            <a:ext cx="3368256"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1" name="Text Placeholder 20"/>
          <p:cNvSpPr>
            <a:spLocks noGrp="1"/>
          </p:cNvSpPr>
          <p:nvPr>
            <p:ph type="body" sz="quarter" idx="15" hasCustomPrompt="1"/>
          </p:nvPr>
        </p:nvSpPr>
        <p:spPr>
          <a:xfrm>
            <a:off x="329912" y="3302000"/>
            <a:ext cx="3367088" cy="2613025"/>
          </a:xfrm>
        </p:spPr>
        <p:txBody>
          <a:bodyPr>
            <a:normAutofit/>
          </a:bodyPr>
          <a:lstStyle>
            <a:lvl1pPr marL="0" indent="0">
              <a:lnSpc>
                <a:spcPct val="100000"/>
              </a:lnSpc>
              <a:buNone/>
              <a:defRPr sz="1800">
                <a:latin typeface="Readex Pro" pitchFamily="2" charset="-78"/>
                <a:cs typeface="Readex Pro" pitchFamily="2" charset="-78"/>
              </a:defRPr>
            </a:lvl1pPr>
            <a:lvl2pPr marL="457200" indent="0">
              <a:lnSpc>
                <a:spcPct val="100000"/>
              </a:lnSpc>
              <a:buNone/>
              <a:defRPr sz="1600">
                <a:latin typeface="Readex Pro" pitchFamily="2" charset="-78"/>
                <a:cs typeface="Readex Pro" pitchFamily="2" charset="-78"/>
              </a:defRPr>
            </a:lvl2pPr>
            <a:lvl3pPr marL="914400" indent="0">
              <a:lnSpc>
                <a:spcPct val="100000"/>
              </a:lnSpc>
              <a:buNone/>
              <a:defRPr sz="1400">
                <a:latin typeface="Readex Pro" pitchFamily="2" charset="-78"/>
                <a:cs typeface="Readex Pro" pitchFamily="2" charset="-78"/>
              </a:defRPr>
            </a:lvl3pPr>
            <a:lvl4pPr marL="1371600" indent="0">
              <a:lnSpc>
                <a:spcPct val="100000"/>
              </a:lnSpc>
              <a:buNone/>
              <a:defRPr sz="1200">
                <a:latin typeface="Readex Pro" pitchFamily="2" charset="-78"/>
                <a:cs typeface="Readex Pro" pitchFamily="2" charset="-78"/>
              </a:defRPr>
            </a:lvl4pPr>
            <a:lvl5pPr marL="1828800" indent="0">
              <a:lnSpc>
                <a:spcPct val="100000"/>
              </a:lnSpc>
              <a:buNone/>
              <a:defRPr sz="1200">
                <a:latin typeface="Readex Pro" pitchFamily="2" charset="-78"/>
                <a:cs typeface="Readex Pro" pitchFamily="2" charset="-78"/>
              </a:defRPr>
            </a:lvl5pPr>
          </a:lstStyle>
          <a:p>
            <a:pPr lvl="0"/>
            <a:r>
              <a:rPr lang="en-US"/>
              <a:t>Nội dung</a:t>
            </a:r>
            <a:endParaRPr lang="en-US" dirty="0"/>
          </a:p>
        </p:txBody>
      </p:sp>
      <p:sp>
        <p:nvSpPr>
          <p:cNvPr id="22" name="Text Placeholder 20"/>
          <p:cNvSpPr>
            <a:spLocks noGrp="1"/>
          </p:cNvSpPr>
          <p:nvPr>
            <p:ph type="body" sz="quarter" idx="16" hasCustomPrompt="1"/>
          </p:nvPr>
        </p:nvSpPr>
        <p:spPr>
          <a:xfrm>
            <a:off x="4378402"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8426260"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4" name="Rectangle 23"/>
          <p:cNvSpPr/>
          <p:nvPr userDrawn="1"/>
        </p:nvSpPr>
        <p:spPr>
          <a:xfrm flipH="1" flipV="1">
            <a:off x="329374"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5" name="Rectangle 24"/>
          <p:cNvSpPr/>
          <p:nvPr userDrawn="1"/>
        </p:nvSpPr>
        <p:spPr>
          <a:xfrm flipH="1" flipV="1">
            <a:off x="4377232"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8425090"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7" name="Picture 26"/>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A85175A-A5CA-FDCD-9D1E-D1E3A5C0861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6572AE3C-B845-C37F-3FA3-517EBBCCD80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373C2B34-BC37-24CD-CCCC-86C84255F60D}"/>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4F3A51EC-EB1C-A2F5-191D-39EC3871D7F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D16B55C-8A59-6B1B-682C-62AA2B73A476}"/>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4FC2AAA9-0C7E-3269-988C-8B585C6196A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92758D9-75FB-A297-C9B0-0046880A091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1A0FD0A9-AA5C-7D0D-4E1D-5CCB189D948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7C2D20B6-C339-D112-86D5-A51948B07F5D}"/>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6D1D37C2-EC33-4641-5CD8-DBFCCC5A5A3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4" name="Footer Placeholder 4">
            <a:extLst>
              <a:ext uri="{FF2B5EF4-FFF2-40B4-BE49-F238E27FC236}">
                <a16:creationId xmlns:a16="http://schemas.microsoft.com/office/drawing/2014/main" id="{6F9D2D5D-F42C-AD89-38B2-8E5862B86D7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799990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
    <p:bg>
      <p:bgPr>
        <a:solidFill>
          <a:schemeClr val="bg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rgbClr val="0070C0"/>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rgbClr val="0070C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679"/>
            <a:ext cx="1061859" cy="1062177"/>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rgbClr val="00AFEF"/>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8" name="Picture 17"/>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1F92E844-1828-0F51-3BFD-DF527D65BF8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DCC0BC67-81A5-AC24-0BB4-9D1D3E835D94}"/>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6" name="Group 5">
            <a:extLst>
              <a:ext uri="{FF2B5EF4-FFF2-40B4-BE49-F238E27FC236}">
                <a16:creationId xmlns:a16="http://schemas.microsoft.com/office/drawing/2014/main" id="{02AE1EA0-6222-87BA-38C9-866FE8F2830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EC606771-B50F-5EF5-AF4C-183C88EEC70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7A8AD8D-BBBE-FFAE-563D-62AF760A44A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F63336F-2FD5-E8B2-B179-80665CF8D4BA}"/>
              </a:ext>
            </a:extLst>
          </p:cNvPr>
          <p:cNvSpPr txBox="1"/>
          <p:nvPr userDrawn="1"/>
        </p:nvSpPr>
        <p:spPr>
          <a:xfrm>
            <a:off x="10529591"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8A62A7F-4A0D-8203-BB6A-E6AFE62BD36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8649E161-4DC5-D15C-6DAE-AE38C664B5FB}"/>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4" name="Footer Placeholder 4">
            <a:extLst>
              <a:ext uri="{FF2B5EF4-FFF2-40B4-BE49-F238E27FC236}">
                <a16:creationId xmlns:a16="http://schemas.microsoft.com/office/drawing/2014/main" id="{CDD46289-EAED-BF63-CD78-95A65C49BE50}"/>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15379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P spid="25" grpId="1" animBg="1"/>
      <p:bldP spid="25" grpId="2"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3" name="Content Placeholder 9"/>
          <p:cNvSpPr>
            <a:spLocks noGrp="1"/>
          </p:cNvSpPr>
          <p:nvPr>
            <p:ph sz="quarter" idx="12" hasCustomPrompt="1"/>
          </p:nvPr>
        </p:nvSpPr>
        <p:spPr>
          <a:xfrm rot="5400000">
            <a:off x="4113213" y="-1449386"/>
            <a:ext cx="3965573" cy="105156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sp>
        <p:nvSpPr>
          <p:cNvPr id="17"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1" name="Picture 2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3043EC71-5B9E-C0BC-1876-C8F7F39BC54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EE4374B3-12AF-4FD8-DEB7-27010168D059}"/>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A8BA7498-F3BC-86B3-1A69-799334B6D0C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1DC85D92-154D-811A-7CED-746E05BC99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31FF18A3-B64B-560A-0E4C-FAE23671DD1B}"/>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30087580-3DBD-8257-F1D1-7914462F84C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23924CB2-D38F-D098-BA0D-F7AF3FD0DAE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1944464-246D-1746-8383-CA6C986DD6C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936B468E-C03F-EA5D-3562-3CF0D836AD6F}"/>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EDB08078-B43B-9900-A614-EDD1B700D365}"/>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853B98CF-4D09-7334-F10E-AC294939893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0651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lvl1pPr>
              <a:defRPr lang="en-US" sz="3200" b="1" kern="1200" smtClean="0">
                <a:solidFill>
                  <a:srgbClr val="1F5CA9"/>
                </a:solidFill>
                <a:latin typeface="K2D" panose="00000500000000000000" pitchFamily="2" charset="-34"/>
                <a:ea typeface="+mn-ea"/>
                <a:cs typeface="+mn-cs"/>
              </a:defRPr>
            </a:lvl1pPr>
          </a:lstStyle>
          <a:p>
            <a:r>
              <a:rPr lang="en-US"/>
              <a:t>Tiêu đề</a:t>
            </a:r>
            <a:endParaRPr lang="en-US" dirty="0"/>
          </a:p>
        </p:txBody>
      </p:sp>
      <p:sp>
        <p:nvSpPr>
          <p:cNvPr id="13" name="Content Placeholder 9"/>
          <p:cNvSpPr>
            <a:spLocks noGrp="1"/>
          </p:cNvSpPr>
          <p:nvPr>
            <p:ph sz="quarter" idx="12" hasCustomPrompt="1"/>
          </p:nvPr>
        </p:nvSpPr>
        <p:spPr>
          <a:xfrm rot="5400000">
            <a:off x="1875631" y="-672303"/>
            <a:ext cx="5811837" cy="78867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1981" y="51983"/>
            <a:ext cx="292100" cy="292100"/>
          </a:xfrm>
          <a:prstGeom prst="rect">
            <a:avLst/>
          </a:prstGeom>
        </p:spPr>
      </p:pic>
      <p:pic>
        <p:nvPicPr>
          <p:cNvPr id="19" name="Picture 18"/>
          <p:cNvPicPr>
            <a:picLocks noChangeAspect="1"/>
          </p:cNvPicPr>
          <p:nvPr userDrawn="1"/>
        </p:nvPicPr>
        <p:blipFill>
          <a:blip r:embed="rId3"/>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id="{0E9D4A31-78FB-C50E-E557-1D6A2AB1B39D}"/>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2DE77047-2D78-10EA-8B2B-464D363FDA7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41B0BADC-EE2D-7AA3-FE84-68EB6BD21ECE}"/>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6EC3A035-1495-F2B0-9581-76B6F74E68E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BEFB4826-5D0F-51B0-8FB3-AF794F93FD9F}"/>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64DA189B-1ADB-AEB4-5954-98C27419F04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6BD18312-4501-E052-78A4-D56485FF5E5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6BFB8709-60EF-0C2D-7AE6-97383C28A99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1A513177-236E-9D57-556A-25BA2A08A567}"/>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AAB60C45-18AD-EA2E-F8C7-09BC10A7EB8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4" name="Footer Placeholder 4">
            <a:extLst>
              <a:ext uri="{FF2B5EF4-FFF2-40B4-BE49-F238E27FC236}">
                <a16:creationId xmlns:a16="http://schemas.microsoft.com/office/drawing/2014/main" id="{06116A22-46CD-EA17-0317-B3A75C355C67}"/>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272589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25583"/>
            <a:ext cx="10515600" cy="978408"/>
          </a:xfrm>
        </p:spPr>
        <p:txBody>
          <a:bodyPr/>
          <a:lstStyle>
            <a:lvl1pPr>
              <a:defRPr lang="en-US" sz="3200" b="1" kern="1200" baseline="0" smtClean="0">
                <a:solidFill>
                  <a:srgbClr val="1F5CA9"/>
                </a:solidFill>
                <a:latin typeface="K2D" panose="00000500000000000000" pitchFamily="2" charset="-34"/>
                <a:ea typeface="+mn-ea"/>
                <a:cs typeface="+mn-cs"/>
              </a:defRPr>
            </a:lvl1pPr>
          </a:lstStyle>
          <a:p>
            <a:r>
              <a:rPr lang="en-US"/>
              <a:t>Tiêu đề</a:t>
            </a:r>
            <a:endParaRPr lang="en-US" dirty="0"/>
          </a:p>
        </p:txBody>
      </p:sp>
      <p:pic>
        <p:nvPicPr>
          <p:cNvPr id="18" name="Picture 17">
            <a:extLst>
              <a:ext uri="{FF2B5EF4-FFF2-40B4-BE49-F238E27FC236}">
                <a16:creationId xmlns:a16="http://schemas.microsoft.com/office/drawing/2014/main" id="{3F628E4E-7D92-2696-C967-238AE8D1929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19" name="Picture 18"/>
          <p:cNvPicPr>
            <a:picLocks noChangeAspect="1"/>
          </p:cNvPicPr>
          <p:nvPr userDrawn="1"/>
        </p:nvPicPr>
        <p:blipFill>
          <a:blip r:embed="rId4"/>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id="{ACD306E5-CFB4-AF8E-362E-7264A2EE8FC3}"/>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17E40D7E-4410-6230-80DF-9F48DDD5A2A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F571A584-94A8-DB0F-72C3-58733380A87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9E163D15-A7C4-C136-3C34-D85D43DF91D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CCA5ACA2-579F-CD83-86DA-E253A52172C6}"/>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9C5BCA61-C1DF-F935-9A58-6E188F2CB05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368E80D1-1F87-F099-C499-A6D08F0D1B7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87DD4F89-FFA6-2586-6CFF-BAD9CA9BBED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34ADDEC2-86AA-36BA-1460-FC4BE106E1D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900BAA20-270C-6BB8-126D-274EA4BC32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3" name="Footer Placeholder 4">
            <a:extLst>
              <a:ext uri="{FF2B5EF4-FFF2-40B4-BE49-F238E27FC236}">
                <a16:creationId xmlns:a16="http://schemas.microsoft.com/office/drawing/2014/main" id="{5E3DB167-B4F8-7DE2-3FE9-16BA7DFC448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9575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977A98-B16D-37D0-150B-AA6EC7793AF8}"/>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0AAABEF-0466-E8D9-7159-4498725EB23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AB5B4BC4-A4A2-B7AE-36B8-5F8601CBD24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D43324B4-3F68-C3A0-CCD5-76223DA44378}"/>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CCAF8661-5038-9FE1-BBA8-946867DADAB0}"/>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C383C5A-EDBD-9F53-185B-2E7B394F345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4FA2C68B-0393-7A63-49AA-3FFE7FE14C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E0CA16E1-AF2D-D0AA-1F01-070BA884ACD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BCC7B34-3035-0952-6B45-935B76D988E3}"/>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2A7B063C-9DEE-224B-8FD3-B578122F70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AA004C0A-B376-851D-1C1F-61573C0B972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6" name="Footer Placeholder 4">
            <a:extLst>
              <a:ext uri="{FF2B5EF4-FFF2-40B4-BE49-F238E27FC236}">
                <a16:creationId xmlns:a16="http://schemas.microsoft.com/office/drawing/2014/main" id="{AD28DB7B-FFF4-7151-C18D-3C7D5D9D8F6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126369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Blue 1">
    <p:bg>
      <p:bgPr>
        <a:solidFill>
          <a:srgbClr val="1F5CA9"/>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F29CC0-A8E3-7B26-83F7-23FD30C83BAD}"/>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3" name="Rectangle 12">
            <a:extLst>
              <a:ext uri="{FF2B5EF4-FFF2-40B4-BE49-F238E27FC236}">
                <a16:creationId xmlns:a16="http://schemas.microsoft.com/office/drawing/2014/main" id="{ECA7CBBB-5BEC-4156-BB0B-762A1656305F}"/>
              </a:ext>
            </a:extLst>
          </p:cNvPr>
          <p:cNvSpPr/>
          <p:nvPr userDrawn="1"/>
        </p:nvSpPr>
        <p:spPr>
          <a:xfrm>
            <a:off x="135235" y="6474525"/>
            <a:ext cx="544432"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14" name="Group 13">
            <a:extLst>
              <a:ext uri="{FF2B5EF4-FFF2-40B4-BE49-F238E27FC236}">
                <a16:creationId xmlns:a16="http://schemas.microsoft.com/office/drawing/2014/main" id="{44E0175B-DA75-48B5-9D9D-69732B703EF5}"/>
              </a:ext>
            </a:extLst>
          </p:cNvPr>
          <p:cNvGrpSpPr/>
          <p:nvPr userDrawn="1"/>
        </p:nvGrpSpPr>
        <p:grpSpPr>
          <a:xfrm>
            <a:off x="205437" y="6454898"/>
            <a:ext cx="544432" cy="365125"/>
            <a:chOff x="119712" y="6454898"/>
            <a:chExt cx="544432" cy="365125"/>
          </a:xfrm>
        </p:grpSpPr>
        <p:sp>
          <p:nvSpPr>
            <p:cNvPr id="20" name="Rectangle 19">
              <a:extLst>
                <a:ext uri="{FF2B5EF4-FFF2-40B4-BE49-F238E27FC236}">
                  <a16:creationId xmlns:a16="http://schemas.microsoft.com/office/drawing/2014/main" id="{3FADB430-7D50-4978-89C8-6C6EBBB3035E}"/>
                </a:ext>
              </a:extLst>
            </p:cNvPr>
            <p:cNvSpPr/>
            <p:nvPr userDrawn="1"/>
          </p:nvSpPr>
          <p:spPr>
            <a:xfrm>
              <a:off x="119712" y="6488235"/>
              <a:ext cx="544432" cy="29845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1" name="Slide Number Placeholder 5">
              <a:extLst>
                <a:ext uri="{FF2B5EF4-FFF2-40B4-BE49-F238E27FC236}">
                  <a16:creationId xmlns:a16="http://schemas.microsoft.com/office/drawing/2014/main" id="{7688F936-0D30-441F-BBA9-66AE32197B6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grpSp>
      <p:sp>
        <p:nvSpPr>
          <p:cNvPr id="22" name="Date Placeholder 3">
            <a:extLst>
              <a:ext uri="{FF2B5EF4-FFF2-40B4-BE49-F238E27FC236}">
                <a16:creationId xmlns:a16="http://schemas.microsoft.com/office/drawing/2014/main" id="{4F36C960-0DDB-40F7-96C6-0E5E092E47ED}"/>
              </a:ext>
            </a:extLst>
          </p:cNvPr>
          <p:cNvSpPr>
            <a:spLocks noGrp="1"/>
          </p:cNvSpPr>
          <p:nvPr>
            <p:ph type="dt" sz="half" idx="10"/>
          </p:nvPr>
        </p:nvSpPr>
        <p:spPr>
          <a:xfrm>
            <a:off x="914400" y="6548263"/>
            <a:ext cx="2743200"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4/18/2025</a:t>
            </a:fld>
            <a:endParaRPr lang="en-US"/>
          </a:p>
        </p:txBody>
      </p:sp>
      <p:sp>
        <p:nvSpPr>
          <p:cNvPr id="24" name="Footer Placeholder 4">
            <a:extLst>
              <a:ext uri="{FF2B5EF4-FFF2-40B4-BE49-F238E27FC236}">
                <a16:creationId xmlns:a16="http://schemas.microsoft.com/office/drawing/2014/main" id="{EB56B231-F846-4811-B632-4AB4BAA986FB}"/>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
        <p:nvSpPr>
          <p:cNvPr id="31" name="TextBox 30">
            <a:extLst>
              <a:ext uri="{FF2B5EF4-FFF2-40B4-BE49-F238E27FC236}">
                <a16:creationId xmlns:a16="http://schemas.microsoft.com/office/drawing/2014/main" id="{44250632-77FB-405A-BBE8-9981579CE7EF}"/>
              </a:ext>
            </a:extLst>
          </p:cNvPr>
          <p:cNvSpPr txBox="1"/>
          <p:nvPr/>
        </p:nvSpPr>
        <p:spPr>
          <a:xfrm>
            <a:off x="8176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sp>
        <p:nvSpPr>
          <p:cNvPr id="32" name="TextBox 31">
            <a:extLst>
              <a:ext uri="{FF2B5EF4-FFF2-40B4-BE49-F238E27FC236}">
                <a16:creationId xmlns:a16="http://schemas.microsoft.com/office/drawing/2014/main" id="{12F06559-0D08-475B-BB2B-C2AD79E1EA9A}"/>
              </a:ext>
            </a:extLst>
          </p:cNvPr>
          <p:cNvSpPr txBox="1"/>
          <p:nvPr userDrawn="1"/>
        </p:nvSpPr>
        <p:spPr>
          <a:xfrm>
            <a:off x="10536385"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pic>
        <p:nvPicPr>
          <p:cNvPr id="33" name="Picture 32">
            <a:extLst>
              <a:ext uri="{FF2B5EF4-FFF2-40B4-BE49-F238E27FC236}">
                <a16:creationId xmlns:a16="http://schemas.microsoft.com/office/drawing/2014/main" id="{7A2DBFB6-FB51-4349-AD79-DB5E3B289A6C}"/>
              </a:ext>
            </a:extLst>
          </p:cNvPr>
          <p:cNvPicPr>
            <a:picLocks noChangeAspect="1"/>
          </p:cNvPicPr>
          <p:nvPr userDrawn="1"/>
        </p:nvPicPr>
        <p:blipFill>
          <a:blip r:embed="rId3"/>
          <a:stretch>
            <a:fillRect/>
          </a:stretch>
        </p:blipFill>
        <p:spPr>
          <a:xfrm>
            <a:off x="2602785" y="6488354"/>
            <a:ext cx="9336024" cy="118217"/>
          </a:xfrm>
          <a:prstGeom prst="rect">
            <a:avLst/>
          </a:prstGeom>
        </p:spPr>
      </p:pic>
      <p:sp>
        <p:nvSpPr>
          <p:cNvPr id="15" name="TextBox 14">
            <a:extLst>
              <a:ext uri="{FF2B5EF4-FFF2-40B4-BE49-F238E27FC236}">
                <a16:creationId xmlns:a16="http://schemas.microsoft.com/office/drawing/2014/main" id="{E3741078-A544-42D3-8CE7-5F2F115BABE0}"/>
              </a:ext>
            </a:extLst>
          </p:cNvPr>
          <p:cNvSpPr txBox="1"/>
          <p:nvPr userDrawn="1"/>
        </p:nvSpPr>
        <p:spPr>
          <a:xfrm>
            <a:off x="8176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grpSp>
        <p:nvGrpSpPr>
          <p:cNvPr id="2" name="Group 1">
            <a:extLst>
              <a:ext uri="{FF2B5EF4-FFF2-40B4-BE49-F238E27FC236}">
                <a16:creationId xmlns:a16="http://schemas.microsoft.com/office/drawing/2014/main" id="{99C7F682-0100-EB65-9EF7-68F4E1527F64}"/>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id="{7B12206D-0D33-F7BF-D5C3-71176B0C507A}"/>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958F7DE-9367-1A7B-0471-C642F47C03A3}"/>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FF2EDA6-9276-E821-1BDA-7B118853E64D}"/>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4608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Blue 2">
    <p:bg>
      <p:bgPr>
        <a:solidFill>
          <a:srgbClr val="00B0F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39DEC0-0415-D667-18C3-EEA5AEBABEAC}"/>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grpSp>
        <p:nvGrpSpPr>
          <p:cNvPr id="6" name="Group 5">
            <a:extLst>
              <a:ext uri="{FF2B5EF4-FFF2-40B4-BE49-F238E27FC236}">
                <a16:creationId xmlns:a16="http://schemas.microsoft.com/office/drawing/2014/main" id="{E74BF315-D1FC-6421-060B-3FFD387F1B1D}"/>
              </a:ext>
            </a:extLst>
          </p:cNvPr>
          <p:cNvGrpSpPr/>
          <p:nvPr userDrawn="1"/>
        </p:nvGrpSpPr>
        <p:grpSpPr>
          <a:xfrm rot="5400000" flipH="1">
            <a:off x="11994349" y="89858"/>
            <a:ext cx="108319" cy="107166"/>
            <a:chOff x="9886950" y="442913"/>
            <a:chExt cx="216694" cy="214386"/>
          </a:xfrm>
        </p:grpSpPr>
        <p:sp>
          <p:nvSpPr>
            <p:cNvPr id="7" name="Rectangle: Rounded Corners 6">
              <a:extLst>
                <a:ext uri="{FF2B5EF4-FFF2-40B4-BE49-F238E27FC236}">
                  <a16:creationId xmlns:a16="http://schemas.microsoft.com/office/drawing/2014/main" id="{D2D3478F-4D6B-F3FC-93EE-781955B168ED}"/>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30E6027-7A58-80A0-C4DE-BD292242A19B}"/>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C39217D-11B2-EC58-7DB9-670BADCEC0E6}"/>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669E2A5B-C398-3A54-39BB-1A10AD77A4C3}"/>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3" name="Slide Number Placeholder 5">
            <a:extLst>
              <a:ext uri="{FF2B5EF4-FFF2-40B4-BE49-F238E27FC236}">
                <a16:creationId xmlns:a16="http://schemas.microsoft.com/office/drawing/2014/main" id="{540C400F-3AEE-5C28-4A10-78CBA14078B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3FA79BBA-69C1-570D-F28E-9BB9C6ACBEC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ACC30C32-8749-8F9D-AFB9-200DC55D9965}"/>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1" name="Slide Number Placeholder 5">
            <a:extLst>
              <a:ext uri="{FF2B5EF4-FFF2-40B4-BE49-F238E27FC236}">
                <a16:creationId xmlns:a16="http://schemas.microsoft.com/office/drawing/2014/main" id="{636664E3-F587-5BFA-8277-C0DDF1B0FB4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2" name="Group 11">
            <a:extLst>
              <a:ext uri="{FF2B5EF4-FFF2-40B4-BE49-F238E27FC236}">
                <a16:creationId xmlns:a16="http://schemas.microsoft.com/office/drawing/2014/main" id="{7AF36890-856E-2F7B-8E55-A33B790D7C18}"/>
              </a:ext>
            </a:extLst>
          </p:cNvPr>
          <p:cNvGrpSpPr/>
          <p:nvPr userDrawn="1"/>
        </p:nvGrpSpPr>
        <p:grpSpPr>
          <a:xfrm>
            <a:off x="817685" y="6410864"/>
            <a:ext cx="2760487" cy="403790"/>
            <a:chOff x="741485" y="6410864"/>
            <a:chExt cx="2760487" cy="403790"/>
          </a:xfrm>
        </p:grpSpPr>
        <p:sp>
          <p:nvSpPr>
            <p:cNvPr id="13" name="TextBox 12">
              <a:extLst>
                <a:ext uri="{FF2B5EF4-FFF2-40B4-BE49-F238E27FC236}">
                  <a16:creationId xmlns:a16="http://schemas.microsoft.com/office/drawing/2014/main" id="{63B2CBB7-80CC-0503-06CA-B293272E754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6E49DC9B-DB28-1334-ACD6-A7837974CC5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2896B089-ECA6-A22E-B1B3-DEA30DA3A29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8" name="Date Placeholder 3">
            <a:extLst>
              <a:ext uri="{FF2B5EF4-FFF2-40B4-BE49-F238E27FC236}">
                <a16:creationId xmlns:a16="http://schemas.microsoft.com/office/drawing/2014/main" id="{3CA8C4BA-A884-9E59-FFE3-0B919D005D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4/18/2025</a:t>
            </a:fld>
            <a:endParaRPr lang="en-US"/>
          </a:p>
        </p:txBody>
      </p:sp>
      <p:sp>
        <p:nvSpPr>
          <p:cNvPr id="21" name="Footer Placeholder 4">
            <a:extLst>
              <a:ext uri="{FF2B5EF4-FFF2-40B4-BE49-F238E27FC236}">
                <a16:creationId xmlns:a16="http://schemas.microsoft.com/office/drawing/2014/main" id="{79B8DE1D-7394-99A3-7495-C14CDDA1EC25}"/>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357117270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cbook 1">
    <p:spTree>
      <p:nvGrpSpPr>
        <p:cNvPr id="1" name=""/>
        <p:cNvGrpSpPr/>
        <p:nvPr/>
      </p:nvGrpSpPr>
      <p:grpSpPr>
        <a:xfrm>
          <a:off x="0" y="0"/>
          <a:ext cx="0" cy="0"/>
          <a:chOff x="0" y="0"/>
          <a:chExt cx="0" cy="0"/>
        </a:xfrm>
      </p:grpSpPr>
      <p:grpSp>
        <p:nvGrpSpPr>
          <p:cNvPr id="10" name="9Slide.vn 1">
            <a:extLst>
              <a:ext uri="{FF2B5EF4-FFF2-40B4-BE49-F238E27FC236}">
                <a16:creationId xmlns:a16="http://schemas.microsoft.com/office/drawing/2014/main" id="{2946107B-86B5-4108-B9D9-FBE88B6AF6A9}"/>
              </a:ext>
            </a:extLst>
          </p:cNvPr>
          <p:cNvGrpSpPr/>
          <p:nvPr userDrawn="1"/>
        </p:nvGrpSpPr>
        <p:grpSpPr>
          <a:xfrm>
            <a:off x="2262706" y="1080007"/>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3219450"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pic>
        <p:nvPicPr>
          <p:cNvPr id="29" name="Picture 2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66F8249F-933F-27B4-037F-1BE57AC729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B72D8527-F93B-EB58-7740-2C078C40D098}"/>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B02B52FF-C488-9746-1718-20EBF7C6F69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5C91F8AA-07ED-7376-C0C8-2331E007AE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A998A477-5FFB-8A7A-8F05-0A80F04AEFB7}"/>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81725ED5-67ED-5B9A-3DCA-1DE0F4C58341}"/>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4E9266B7-33A3-424D-B662-BE0A9937A840}"/>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A686A9F9-4156-B900-5857-6016C3E85FAB}"/>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9D0D5907-9052-863A-8BCC-EF17800E64D9}"/>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BF2144C9-292D-3866-E801-4F565FEE1A80}"/>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4" name="Footer Placeholder 4">
            <a:extLst>
              <a:ext uri="{FF2B5EF4-FFF2-40B4-BE49-F238E27FC236}">
                <a16:creationId xmlns:a16="http://schemas.microsoft.com/office/drawing/2014/main" id="{9BEA6383-5223-C237-6EF3-C8B51BE5EDA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62153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cbook 2">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FDADA73C-32DA-6364-6627-ED34BFEF2D0C}"/>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2642247" y="1727802"/>
            <a:ext cx="3453753" cy="3402396"/>
          </a:xfrm>
          <a:prstGeom prst="rect">
            <a:avLst/>
          </a:prstGeom>
        </p:spPr>
      </p:pic>
      <p:grpSp>
        <p:nvGrpSpPr>
          <p:cNvPr id="10" name="9Slide.vn 1">
            <a:extLst>
              <a:ext uri="{FF2B5EF4-FFF2-40B4-BE49-F238E27FC236}">
                <a16:creationId xmlns:a16="http://schemas.microsoft.com/office/drawing/2014/main" id="{2946107B-86B5-4108-B9D9-FBE88B6AF6A9}"/>
              </a:ext>
            </a:extLst>
          </p:cNvPr>
          <p:cNvGrpSpPr/>
          <p:nvPr userDrawn="1"/>
        </p:nvGrpSpPr>
        <p:grpSpPr>
          <a:xfrm>
            <a:off x="5868547" y="1080007"/>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6825291"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sp>
        <p:nvSpPr>
          <p:cNvPr id="24" name="Title 1"/>
          <p:cNvSpPr>
            <a:spLocks noGrp="1"/>
          </p:cNvSpPr>
          <p:nvPr>
            <p:ph type="ctrTitle" hasCustomPrompt="1"/>
          </p:nvPr>
        </p:nvSpPr>
        <p:spPr>
          <a:xfrm>
            <a:off x="514349" y="1400175"/>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3160711"/>
            <a:ext cx="5153026" cy="1839914"/>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31" name="Picture 3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1005A496-97A9-F2E6-5A93-82ED2999180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3C5E9CB3-D945-22DB-F3B1-01E643966ACF}"/>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F4D6A3BA-05EA-D4A6-D520-6A0BBE9ACFC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C181D0D4-C58F-2943-9F96-7367FEA221D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05313E83-E883-5D3C-7410-B094E1918C1E}"/>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8D148F3C-F670-4585-6238-F7F73412182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9D5B6593-3DAF-E642-22A3-B33B2E999E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D612E298-D721-FB54-E8B1-308FB365446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2FDE4871-7678-DA84-8689-2F27B59205B8}"/>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613E948E-49EF-8C4E-0898-E98F72B6A12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4" name="Footer Placeholder 4">
            <a:extLst>
              <a:ext uri="{FF2B5EF4-FFF2-40B4-BE49-F238E27FC236}">
                <a16:creationId xmlns:a16="http://schemas.microsoft.com/office/drawing/2014/main" id="{35A65652-1FC1-56DE-41BF-70B7E3176F6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35169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1">
    <p:spTree>
      <p:nvGrpSpPr>
        <p:cNvPr id="1" name=""/>
        <p:cNvGrpSpPr/>
        <p:nvPr/>
      </p:nvGrpSpPr>
      <p:grpSpPr>
        <a:xfrm>
          <a:off x="0" y="0"/>
          <a:ext cx="0" cy="0"/>
          <a:chOff x="0" y="0"/>
          <a:chExt cx="0" cy="0"/>
        </a:xfrm>
      </p:grpSpPr>
      <p:sp>
        <p:nvSpPr>
          <p:cNvPr id="24" name="Title 1"/>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17" name="Picture 16">
            <a:extLst>
              <a:ext uri="{FF2B5EF4-FFF2-40B4-BE49-F238E27FC236}">
                <a16:creationId xmlns:a16="http://schemas.microsoft.com/office/drawing/2014/main" id="{FB96C117-0DD7-57D2-DF3E-3C0A174E03F4}"/>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0" name="Picture 2" descr="Samsung Mobile Mockup Template Download on Pngtree | Mobile mockup, Samsung  mobile, Samsu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46875" y="657226"/>
            <a:ext cx="4972049" cy="4972050"/>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5"/>
          <p:cNvSpPr>
            <a:spLocks noGrp="1"/>
          </p:cNvSpPr>
          <p:nvPr>
            <p:ph type="pic" sz="quarter" idx="12" hasCustomPrompt="1"/>
          </p:nvPr>
        </p:nvSpPr>
        <p:spPr>
          <a:xfrm>
            <a:off x="8305800" y="1057275"/>
            <a:ext cx="2095500" cy="4038600"/>
          </a:xfrm>
          <a:prstGeom prst="roundRect">
            <a:avLst>
              <a:gd name="adj" fmla="val 4741"/>
            </a:avLst>
          </a:prstGeom>
          <a:solidFill>
            <a:schemeClr val="bg1">
              <a:lumMod val="95000"/>
            </a:schemeClr>
          </a:solidFill>
        </p:spPr>
        <p:txBody>
          <a:bodyPr anchor="ctr" anchorCtr="0"/>
          <a:lstStyle>
            <a:lvl1pPr marL="0" indent="0" algn="ctr">
              <a:buNone/>
              <a:defRPr/>
            </a:lvl1pPr>
          </a:lstStyle>
          <a:p>
            <a:r>
              <a:rPr lang="en-US"/>
              <a:t>Thêm ảnh</a:t>
            </a:r>
          </a:p>
        </p:txBody>
      </p:sp>
      <p:pic>
        <p:nvPicPr>
          <p:cNvPr id="18" name="Picture 17"/>
          <p:cNvPicPr>
            <a:picLocks noChangeAspect="1"/>
          </p:cNvPicPr>
          <p:nvPr userDrawn="1"/>
        </p:nvPicPr>
        <p:blipFill>
          <a:blip r:embed="rId4"/>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9F5E8B0A-35A9-1D4F-DB19-BE07791E78F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68DE1F6B-3A1F-F4AA-B616-B69C903A909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3DA17A55-6967-1E8F-7303-5303CBD602A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1D4F218F-2B5C-5125-3565-DD9470D6775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5F21373-8291-8606-349F-C9D37F7F42EA}"/>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890A1A8-07D6-CC23-110F-A4349C95D83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C4B2C4FA-6364-1259-35B8-B7538FBAB89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C298D622-19A9-9C4F-D8B3-A0B8BACFDA9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1D19E43-BFD6-BAEA-5172-CB6E311691D2}"/>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086DB862-383E-AC4E-53C8-05578489E46A}"/>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861406AB-9157-BB66-317E-91FF66767BA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06749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ne 2">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E6F05EB3-1A18-FFAB-87F4-C3B6F94C3D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7943863" y="1011126"/>
            <a:ext cx="3171810" cy="51387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5B58D15-E021-9409-2BF6-38B86625489C}"/>
              </a:ext>
            </a:extLst>
          </p:cNvPr>
          <p:cNvPicPr>
            <a:picLocks noChangeAspect="1"/>
          </p:cNvPicPr>
          <p:nvPr userDrawn="1"/>
        </p:nvPicPr>
        <p:blipFill>
          <a:blip r:embed="rId3">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27" name="Title 1">
            <a:extLst>
              <a:ext uri="{FF2B5EF4-FFF2-40B4-BE49-F238E27FC236}">
                <a16:creationId xmlns:a16="http://schemas.microsoft.com/office/drawing/2014/main" id="{E05A38DB-2EAE-47C8-9F84-174DA202456A}"/>
              </a:ext>
            </a:extLst>
          </p:cNvPr>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8" name="Subtitle 2">
            <a:extLst>
              <a:ext uri="{FF2B5EF4-FFF2-40B4-BE49-F238E27FC236}">
                <a16:creationId xmlns:a16="http://schemas.microsoft.com/office/drawing/2014/main" id="{472C8C42-C792-4628-B171-1C30DA52BBDE}"/>
              </a:ext>
            </a:extLst>
          </p:cNvPr>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Slide Number Placeholder 5">
            <a:extLst>
              <a:ext uri="{FF2B5EF4-FFF2-40B4-BE49-F238E27FC236}">
                <a16:creationId xmlns:a16="http://schemas.microsoft.com/office/drawing/2014/main" id="{CEFF8FA1-B5A4-2A75-DF61-6155775A60B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9028A97E-3A14-7BF0-D186-C53734F2598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B9894450-A56F-CB14-56CE-6BAB4A469F50}"/>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6EDC2765-72E6-0900-A64B-07D9394DE1EE}"/>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5972BBAE-9F84-4D92-5FC5-6BAC2EBBA3A7}"/>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DD8EF8C-2CE8-32A2-4893-8A1F462F59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C64073C-92F4-B219-BB9F-D220B1F1317A}"/>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CDC2B2F-DD31-C057-140F-8607950C122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1FD099AF-ADE0-F209-43E6-00047303FC95}"/>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89D6B138-607A-1698-333D-31B07D850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0EC58AAA-3CCF-ABE2-A4E2-6851325D5CA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
        <p:nvSpPr>
          <p:cNvPr id="13" name="Picture Placeholder 1">
            <a:extLst>
              <a:ext uri="{FF2B5EF4-FFF2-40B4-BE49-F238E27FC236}">
                <a16:creationId xmlns:a16="http://schemas.microsoft.com/office/drawing/2014/main" id="{2E6D52DE-4D97-3181-9440-19E31A6CE81C}"/>
              </a:ext>
            </a:extLst>
          </p:cNvPr>
          <p:cNvSpPr>
            <a:spLocks noGrp="1"/>
          </p:cNvSpPr>
          <p:nvPr>
            <p:ph type="pic" sz="quarter" idx="15" hasCustomPrompt="1"/>
          </p:nvPr>
        </p:nvSpPr>
        <p:spPr>
          <a:xfrm>
            <a:off x="8461702" y="1108334"/>
            <a:ext cx="2131430" cy="4626572"/>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solidFill>
            <a:schemeClr val="bg1">
              <a:lumMod val="95000"/>
            </a:schemeClr>
          </a:solidFill>
        </p:spPr>
        <p:txBody>
          <a:bodyPr anchor="ctr" anchorCtr="0"/>
          <a:lstStyle>
            <a:lvl1pPr marL="0" indent="0" algn="ctr">
              <a:buNone/>
              <a:defRPr/>
            </a:lvl1pPr>
          </a:lstStyle>
          <a:p>
            <a:r>
              <a:rPr lang="en-US"/>
              <a:t>Thêm ảnh</a:t>
            </a:r>
          </a:p>
        </p:txBody>
      </p:sp>
      <p:sp>
        <p:nvSpPr>
          <p:cNvPr id="15" name="Picture Placeholder 1">
            <a:extLst>
              <a:ext uri="{FF2B5EF4-FFF2-40B4-BE49-F238E27FC236}">
                <a16:creationId xmlns:a16="http://schemas.microsoft.com/office/drawing/2014/main" id="{88786B7F-DEAA-9BB7-8BD3-B3780EB61BCA}"/>
              </a:ext>
            </a:extLst>
          </p:cNvPr>
          <p:cNvSpPr>
            <a:spLocks noGrp="1"/>
          </p:cNvSpPr>
          <p:nvPr>
            <p:ph type="pic" sz="quarter" idx="16" hasCustomPrompt="1"/>
          </p:nvPr>
        </p:nvSpPr>
        <p:spPr>
          <a:xfrm>
            <a:off x="9255760" y="1200818"/>
            <a:ext cx="534445" cy="155541"/>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blipFill>
            <a:blip r:embed="rId6"/>
            <a:stretch>
              <a:fillRect/>
            </a:stretch>
          </a:blipFill>
        </p:spPr>
        <p:txBody>
          <a:bodyPr anchor="ctr" anchorCtr="0"/>
          <a:lstStyle>
            <a:lvl1pPr marL="0" indent="0" algn="ctr">
              <a:buNone/>
              <a:defRPr/>
            </a:lvl1pPr>
          </a:lstStyle>
          <a:p>
            <a:r>
              <a:rPr lang="en-US"/>
              <a:t> </a:t>
            </a:r>
          </a:p>
        </p:txBody>
      </p:sp>
    </p:spTree>
    <p:extLst>
      <p:ext uri="{BB962C8B-B14F-4D97-AF65-F5344CB8AC3E}">
        <p14:creationId xmlns:p14="http://schemas.microsoft.com/office/powerpoint/2010/main" val="323630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wipe(left)">
                                      <p:cBhvr>
                                        <p:cTn id="1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686872"/>
            <a:ext cx="11205713" cy="2200204"/>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2887077"/>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sp>
        <p:nvSpPr>
          <p:cNvPr id="22" name="Text Placeholder 9"/>
          <p:cNvSpPr>
            <a:spLocks noGrp="1"/>
          </p:cNvSpPr>
          <p:nvPr>
            <p:ph type="body" sz="quarter" idx="12" hasCustomPrompt="1"/>
          </p:nvPr>
        </p:nvSpPr>
        <p:spPr>
          <a:xfrm>
            <a:off x="493144" y="3947960"/>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3805958"/>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2" name="Group 1">
            <a:extLst>
              <a:ext uri="{FF2B5EF4-FFF2-40B4-BE49-F238E27FC236}">
                <a16:creationId xmlns:a16="http://schemas.microsoft.com/office/drawing/2014/main" id="{F9948C5E-76A7-F702-69DB-282464E77641}"/>
              </a:ext>
            </a:extLst>
          </p:cNvPr>
          <p:cNvGrpSpPr/>
          <p:nvPr userDrawn="1"/>
        </p:nvGrpSpPr>
        <p:grpSpPr>
          <a:xfrm rot="5400000" flipH="1">
            <a:off x="11994349" y="89858"/>
            <a:ext cx="108319" cy="107166"/>
            <a:chOff x="9886950" y="442913"/>
            <a:chExt cx="216694" cy="214386"/>
          </a:xfrm>
        </p:grpSpPr>
        <p:sp>
          <p:nvSpPr>
            <p:cNvPr id="4" name="Rectangle: Rounded Corners 3">
              <a:extLst>
                <a:ext uri="{FF2B5EF4-FFF2-40B4-BE49-F238E27FC236}">
                  <a16:creationId xmlns:a16="http://schemas.microsoft.com/office/drawing/2014/main" id="{9456AD05-D0D5-B566-5464-905D6E126C9B}"/>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39BB277-D677-7122-583C-E2DA058F670A}"/>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FE1A5C2-1028-7EF7-EC88-4F04EC7380D2}"/>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B542C0C7-F574-E38A-4EB3-08F7967A55EF}"/>
              </a:ext>
            </a:extLst>
          </p:cNvPr>
          <p:cNvPicPr>
            <a:picLocks noChangeAspect="1"/>
          </p:cNvPicPr>
          <p:nvPr userDrawn="1"/>
        </p:nvPicPr>
        <p:blipFill>
          <a:blip r:embed="rId2"/>
          <a:stretch>
            <a:fillRect/>
          </a:stretch>
        </p:blipFill>
        <p:spPr>
          <a:xfrm>
            <a:off x="2585036" y="6478829"/>
            <a:ext cx="9326880" cy="118101"/>
          </a:xfrm>
          <a:prstGeom prst="rect">
            <a:avLst/>
          </a:prstGeom>
        </p:spPr>
      </p:pic>
      <p:sp>
        <p:nvSpPr>
          <p:cNvPr id="5" name="Slide Number Placeholder 5">
            <a:extLst>
              <a:ext uri="{FF2B5EF4-FFF2-40B4-BE49-F238E27FC236}">
                <a16:creationId xmlns:a16="http://schemas.microsoft.com/office/drawing/2014/main" id="{509D78DE-4DE3-2990-85E4-786FD52314B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82A8D337-520D-D86F-59BE-49A69B9FFC61}"/>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7" name="Group 6">
            <a:extLst>
              <a:ext uri="{FF2B5EF4-FFF2-40B4-BE49-F238E27FC236}">
                <a16:creationId xmlns:a16="http://schemas.microsoft.com/office/drawing/2014/main" id="{4674FC1A-E55F-C03B-647D-62C9D227489C}"/>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0AF77203-FB16-225E-E2AD-E6F5BFB29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59832108-B491-0ED9-0209-DCDB4B879444}"/>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27" name="TextBox 26">
            <a:extLst>
              <a:ext uri="{FF2B5EF4-FFF2-40B4-BE49-F238E27FC236}">
                <a16:creationId xmlns:a16="http://schemas.microsoft.com/office/drawing/2014/main" id="{BE3B44A9-629A-9AFC-6A18-1288714D7213}"/>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8" name="Date Placeholder 3">
            <a:extLst>
              <a:ext uri="{FF2B5EF4-FFF2-40B4-BE49-F238E27FC236}">
                <a16:creationId xmlns:a16="http://schemas.microsoft.com/office/drawing/2014/main" id="{47E8952C-C96D-E1CF-68EF-C321F55822F3}"/>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4/18/2025</a:t>
            </a:fld>
            <a:endParaRPr lang="en-US"/>
          </a:p>
        </p:txBody>
      </p:sp>
      <p:sp>
        <p:nvSpPr>
          <p:cNvPr id="29" name="Footer Placeholder 4">
            <a:extLst>
              <a:ext uri="{FF2B5EF4-FFF2-40B4-BE49-F238E27FC236}">
                <a16:creationId xmlns:a16="http://schemas.microsoft.com/office/drawing/2014/main" id="{A43BEA4F-EC22-DCD8-2D07-6E96C6A77DC4}"/>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15865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hite Pure">
    <p:spTree>
      <p:nvGrpSpPr>
        <p:cNvPr id="1" name=""/>
        <p:cNvGrpSpPr/>
        <p:nvPr/>
      </p:nvGrpSpPr>
      <p:grpSpPr>
        <a:xfrm>
          <a:off x="0" y="0"/>
          <a:ext cx="0" cy="0"/>
          <a:chOff x="0" y="0"/>
          <a:chExt cx="0" cy="0"/>
        </a:xfrm>
      </p:grpSpPr>
      <p:sp>
        <p:nvSpPr>
          <p:cNvPr id="16" name="Title 1"/>
          <p:cNvSpPr>
            <a:spLocks noGrp="1"/>
          </p:cNvSpPr>
          <p:nvPr userDrawn="1">
            <p:ph type="ctrTitle" hasCustomPrompt="1"/>
          </p:nvPr>
        </p:nvSpPr>
        <p:spPr>
          <a:xfrm>
            <a:off x="1443567" y="1773238"/>
            <a:ext cx="10029565" cy="1655762"/>
          </a:xfrm>
        </p:spPr>
        <p:txBody>
          <a:bodyPr anchor="b" anchorCtr="0">
            <a:noAutofit/>
          </a:bodyPr>
          <a:lstStyle>
            <a:lvl1pPr algn="l">
              <a:defRPr sz="4000" b="1" baseline="0">
                <a:solidFill>
                  <a:srgbClr val="1F5CA9"/>
                </a:solidFill>
                <a:latin typeface="K2D" panose="00000500000000000000" pitchFamily="2" charset="-34"/>
              </a:defRPr>
            </a:lvl1pPr>
          </a:lstStyle>
          <a:p>
            <a:r>
              <a:rPr lang="en-US"/>
              <a:t>Tiêu đề chính</a:t>
            </a:r>
            <a:endParaRPr lang="en-US" dirty="0"/>
          </a:p>
        </p:txBody>
      </p:sp>
      <p:sp>
        <p:nvSpPr>
          <p:cNvPr id="18" name="Subtitle 2"/>
          <p:cNvSpPr>
            <a:spLocks noGrp="1"/>
          </p:cNvSpPr>
          <p:nvPr userDrawn="1">
            <p:ph type="subTitle" idx="1" hasCustomPrompt="1"/>
          </p:nvPr>
        </p:nvSpPr>
        <p:spPr>
          <a:xfrm>
            <a:off x="1443566" y="3428999"/>
            <a:ext cx="10029565" cy="796491"/>
          </a:xfrm>
        </p:spPr>
        <p:txBody>
          <a:bodyPr anchor="t" anchorCtr="0">
            <a:normAutofit/>
          </a:bodyPr>
          <a:lstStyle>
            <a:lvl1pPr marL="0" indent="0" algn="l">
              <a:buNone/>
              <a:defRPr sz="3200" baseline="0">
                <a:solidFill>
                  <a:srgbClr val="00AFEF"/>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1466" y="2942152"/>
            <a:ext cx="292100" cy="292100"/>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23CFF9A2-77A5-DDEE-8CD5-81FBB071FF6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00E020D5-F981-3E97-FE5E-ADF3F5D5D67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AE6F97B9-1D92-F527-C77C-03A8413842F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E461B76C-9BE8-353C-CE4F-D68CC621DEA4}"/>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BD53315-09D7-5756-C6C6-55FFDDCFE138}"/>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DA79C1E-4CE5-9C79-D05A-E661FD9C1020}"/>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17A207F-A3E9-4918-9A39-6AFD5C75AE2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41CAD55-C718-D746-6C4B-AC27D7F9E3C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5652AF38-7C96-9660-E7DF-32022B504063}"/>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998B8E65-85EA-EDA7-0D26-FAB09CE576A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E6AC2544-66BB-6379-48DA-83F16247F12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69849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Background">
    <p:bg>
      <p:bgPr>
        <a:solidFill>
          <a:srgbClr val="00B0F0"/>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443567" y="1773238"/>
            <a:ext cx="10029565" cy="1655762"/>
          </a:xfrm>
        </p:spPr>
        <p:txBody>
          <a:bodyPr anchor="b" anchorCtr="0">
            <a:noAutofit/>
          </a:bodyPr>
          <a:lstStyle>
            <a:lvl1pPr algn="l">
              <a:defRPr sz="4000" b="1" baseline="0">
                <a:solidFill>
                  <a:schemeClr val="bg1"/>
                </a:solidFill>
                <a:latin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1443566" y="3428999"/>
            <a:ext cx="10029565" cy="796491"/>
          </a:xfrm>
        </p:spPr>
        <p:txBody>
          <a:bodyPr anchor="t" anchorCtr="0">
            <a:normAutofit/>
          </a:bodyPr>
          <a:lstStyle>
            <a:lvl1pPr marL="0" indent="0" algn="l">
              <a:buNone/>
              <a:defRPr sz="3200" baseline="0">
                <a:solidFill>
                  <a:schemeClr val="bg1"/>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066" y="2914650"/>
            <a:ext cx="364657" cy="364657"/>
          </a:xfrm>
          <a:prstGeom prst="rect">
            <a:avLst/>
          </a:prstGeom>
        </p:spPr>
      </p:pic>
      <p:grpSp>
        <p:nvGrpSpPr>
          <p:cNvPr id="2" name="Group 1">
            <a:extLst>
              <a:ext uri="{FF2B5EF4-FFF2-40B4-BE49-F238E27FC236}">
                <a16:creationId xmlns:a16="http://schemas.microsoft.com/office/drawing/2014/main" id="{D0407ADE-1691-B221-3DBE-A0668F67DFAD}"/>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id="{D34C1E1A-F6EE-479B-62C5-AAA2AF44D763}"/>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CF4A6C1-BB6F-E2E1-2B44-FAD2A1B1382F}"/>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C836B12-C2E7-7458-8EEF-C0E54C0712FC}"/>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702B1A35-3625-44F2-B450-96259B3697C6}"/>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7" name="Slide Number Placeholder 5">
            <a:extLst>
              <a:ext uri="{FF2B5EF4-FFF2-40B4-BE49-F238E27FC236}">
                <a16:creationId xmlns:a16="http://schemas.microsoft.com/office/drawing/2014/main" id="{DE497A08-099F-1B3E-194B-4232B1D060A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8" name="Rectangle 7">
            <a:extLst>
              <a:ext uri="{FF2B5EF4-FFF2-40B4-BE49-F238E27FC236}">
                <a16:creationId xmlns:a16="http://schemas.microsoft.com/office/drawing/2014/main" id="{3D5BAB25-FCB5-FAAB-5765-8D4ACA9B26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9" name="Rectangle 8">
            <a:extLst>
              <a:ext uri="{FF2B5EF4-FFF2-40B4-BE49-F238E27FC236}">
                <a16:creationId xmlns:a16="http://schemas.microsoft.com/office/drawing/2014/main" id="{9B09F01B-7545-EE0B-CCDB-EA38604EB38F}"/>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90B09E43-1817-D52E-1B93-2D03B69FBBF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340A8E4-7C5F-7F57-1FD7-2B62EB3A0CA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31401AA1-7975-3594-DC27-3B15A19D2BF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786A1549-5E94-2A55-30E3-4C7A2D1E807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4" name="TextBox 13">
            <a:extLst>
              <a:ext uri="{FF2B5EF4-FFF2-40B4-BE49-F238E27FC236}">
                <a16:creationId xmlns:a16="http://schemas.microsoft.com/office/drawing/2014/main" id="{4698C5B0-03A7-5383-3EC8-3710BCD5581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2" name="Date Placeholder 3">
            <a:extLst>
              <a:ext uri="{FF2B5EF4-FFF2-40B4-BE49-F238E27FC236}">
                <a16:creationId xmlns:a16="http://schemas.microsoft.com/office/drawing/2014/main" id="{EE419B5B-7A9D-F950-9502-52863B417140}"/>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4/18/2025</a:t>
            </a:fld>
            <a:endParaRPr lang="en-US"/>
          </a:p>
        </p:txBody>
      </p:sp>
      <p:sp>
        <p:nvSpPr>
          <p:cNvPr id="23" name="Footer Placeholder 4">
            <a:extLst>
              <a:ext uri="{FF2B5EF4-FFF2-40B4-BE49-F238E27FC236}">
                <a16:creationId xmlns:a16="http://schemas.microsoft.com/office/drawing/2014/main" id="{04DAFEAD-AB29-262E-41C9-C3201759FA1A}"/>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05044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wipe(left)">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9DEB5E8B-9D80-CFB1-EDED-87ECE2CB2B8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85F6291E-292F-647B-E93F-CCF3BD97EF4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F972A86A-A3D6-70DE-0206-BB773A44427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CAF733AF-6C3E-C1DE-BF08-4108C35CB05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CAB7700C-E55C-27FB-89BF-E9B044E9EC33}"/>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A9A2E08-C471-6D85-4D71-8B7583F204F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A08275F7-17A7-2357-D01F-B5A5E3884CF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BBC96F8B-987B-47C3-DC48-3B2EC5C98BF8}"/>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AB7A3534-0713-475D-C6A5-307770CE20B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7EB70784-4611-F5A4-7D58-DD378AF3F6A9}"/>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4" name="Footer Placeholder 4">
            <a:extLst>
              <a:ext uri="{FF2B5EF4-FFF2-40B4-BE49-F238E27FC236}">
                <a16:creationId xmlns:a16="http://schemas.microsoft.com/office/drawing/2014/main" id="{87628174-E628-DF34-7A10-83FDFC5D11E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94613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13" name="Picture 12">
            <a:extLst>
              <a:ext uri="{FF2B5EF4-FFF2-40B4-BE49-F238E27FC236}">
                <a16:creationId xmlns:a16="http://schemas.microsoft.com/office/drawing/2014/main" id="{16CEE1D6-0A80-8A7D-310B-2F6B434F47E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CC110D58-C7C9-AD78-555F-33E02058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AB81B152-BF7B-A150-5A99-2B451EC38D47}"/>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5D759768-9879-1B7A-B5FA-0DCEFE74D51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A3889155-4A4A-8DED-164F-8A56C00B8F9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5096035-4D5E-EF98-4374-6099861A66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8792706-2488-D26C-C54B-F6881C86D05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F36761B-1C8C-2A9C-97D2-FD722A844AE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EBA4366D-2C0B-5E27-DC28-A877427191A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82538E5B-E5A0-69DD-94F0-C506BC4743B8}"/>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id="{709C7B13-13FD-9548-48BE-5821DF0AAE0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5" name="Footer Placeholder 4">
            <a:extLst>
              <a:ext uri="{FF2B5EF4-FFF2-40B4-BE49-F238E27FC236}">
                <a16:creationId xmlns:a16="http://schemas.microsoft.com/office/drawing/2014/main" id="{2283063C-B225-E607-FC11-4C67B227314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88158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eft - Placeholder Righ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B71F910-DD42-8802-386F-AA27E891E30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514350" y="1125114"/>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514348" y="2885650"/>
            <a:ext cx="4467229" cy="224454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 </a:t>
            </a:r>
            <a:endParaRPr lang="en-US" dirty="0"/>
          </a:p>
        </p:txBody>
      </p:sp>
      <p:sp>
        <p:nvSpPr>
          <p:cNvPr id="19" name="Content Placeholder 9"/>
          <p:cNvSpPr>
            <a:spLocks noGrp="1"/>
          </p:cNvSpPr>
          <p:nvPr userDrawn="1">
            <p:ph sz="quarter" idx="12" hasCustomPrompt="1"/>
          </p:nvPr>
        </p:nvSpPr>
        <p:spPr>
          <a:xfrm>
            <a:off x="5667375" y="1125114"/>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8E269295-E313-A799-7125-41D39E39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EF4B895D-114D-C9C2-A547-220F39E95B3A}"/>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9B61B30F-7B6D-78FB-BD6E-E34AD607BE5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227F6DF5-10A9-DC42-E1E9-D1FA91D6BB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71959BFF-8A0A-B338-A74E-37D7F5CED4DF}"/>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3AE9E1AD-2113-53D7-8783-10A60D93296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FE1424EB-91CE-59BF-400F-9BCF3A182E6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A299800F-88A1-1EF2-673A-E19EDD4D12A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2DFA7C85-7A63-3F94-A6E0-51FBFB0A621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39E5B1EA-BE1C-22C4-8140-1FF7F085C8B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23F5244F-399D-4048-0258-1C4D4345FF9B}"/>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419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ceholder Left - Title Right ">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36A66E2-7787-687B-3553-97FAF9109CAB}"/>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6737350" y="1332588"/>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6737348" y="3093124"/>
            <a:ext cx="4467229" cy="2192339"/>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9" name="Content Placeholder 9"/>
          <p:cNvSpPr>
            <a:spLocks noGrp="1"/>
          </p:cNvSpPr>
          <p:nvPr userDrawn="1">
            <p:ph sz="quarter" idx="12" hasCustomPrompt="1"/>
          </p:nvPr>
        </p:nvSpPr>
        <p:spPr>
          <a:xfrm>
            <a:off x="624706" y="1332588"/>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17" name="Picture 16"/>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D473B34E-C5A1-D7E2-C692-BFBE5EBD6A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0C1CFE12-2689-2DB3-6CB8-E6D662CAE886}"/>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206B0CF2-5878-8045-7665-76673B4F71AB}"/>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46C447DE-39C2-0CF7-466F-6F936D0397D6}"/>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6BB166D7-5532-DFCC-4719-A557C504B8F3}"/>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B618045-F14E-9F31-0FA0-0532F46BF46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AF28839-2BBD-09C4-84D8-C7BD82D44B55}"/>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BCD9E80B-3CE1-773E-29BB-8B95E6D4543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ACA3E05-765A-20DC-76C7-1BB18527C022}"/>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D2971456-C6D4-0F38-6B9E-1F35DDA6E4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C3720CF9-36DD-EAE0-4DFF-B34E1D72560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4209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K2D" panose="00000500000000000000" pitchFamily="2" charset="-34"/>
              </a:defRPr>
            </a:lvl1pPr>
          </a:lstStyle>
          <a:p>
            <a:fld id="{00D1CE85-AA59-46D7-98F4-301D80B40614}" type="datetimeFigureOut">
              <a:rPr lang="en-US" smtClean="0"/>
              <a:pPr/>
              <a:t>4/18/2025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K2D" panose="00000500000000000000" pitchFamily="2" charset="-34"/>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K2D" panose="00000500000000000000" pitchFamily="2" charset="-34"/>
              </a:defRPr>
            </a:lvl1pPr>
          </a:lstStyle>
          <a:p>
            <a:fld id="{B9B05A01-6F48-4D1A-BEA9-613C8F70D2DA}" type="slidenum">
              <a:rPr lang="en-US" smtClean="0"/>
              <a:pPr/>
              <a:t>‹#›</a:t>
            </a:fld>
            <a:endParaRPr lang="en-US"/>
          </a:p>
        </p:txBody>
      </p:sp>
    </p:spTree>
    <p:extLst>
      <p:ext uri="{BB962C8B-B14F-4D97-AF65-F5344CB8AC3E}">
        <p14:creationId xmlns:p14="http://schemas.microsoft.com/office/powerpoint/2010/main" val="1103704578"/>
      </p:ext>
    </p:extLst>
  </p:cSld>
  <p:clrMap bg1="lt1" tx1="dk1" bg2="lt2" tx2="dk2" accent1="accent1" accent2="accent2" accent3="accent3" accent4="accent4" accent5="accent5" accent6="accent6" hlink="hlink" folHlink="folHlink"/>
  <p:sldLayoutIdLst>
    <p:sldLayoutId id="2147483650" r:id="rId1"/>
    <p:sldLayoutId id="2147483680" r:id="rId2"/>
    <p:sldLayoutId id="2147483679" r:id="rId3"/>
    <p:sldLayoutId id="2147483652" r:id="rId4"/>
    <p:sldLayoutId id="2147483653" r:id="rId5"/>
    <p:sldLayoutId id="2147483654" r:id="rId6"/>
    <p:sldLayoutId id="2147483677" r:id="rId7"/>
    <p:sldLayoutId id="2147483655" r:id="rId8"/>
    <p:sldLayoutId id="2147483656" r:id="rId9"/>
    <p:sldLayoutId id="2147483657" r:id="rId10"/>
    <p:sldLayoutId id="2147483678" r:id="rId11"/>
    <p:sldLayoutId id="2147483658" r:id="rId12"/>
    <p:sldLayoutId id="2147483659" r:id="rId13"/>
    <p:sldLayoutId id="2147483660" r:id="rId14"/>
    <p:sldLayoutId id="2147483661" r:id="rId15"/>
    <p:sldLayoutId id="2147483663" r:id="rId16"/>
    <p:sldLayoutId id="2147483666" r:id="rId17"/>
    <p:sldLayoutId id="2147483674" r:id="rId18"/>
    <p:sldLayoutId id="2147483673" r:id="rId19"/>
    <p:sldLayoutId id="2147483675" r:id="rId20"/>
    <p:sldLayoutId id="2147483676" r:id="rId21"/>
    <p:sldLayoutId id="2147483664" r:id="rId22"/>
    <p:sldLayoutId id="2147483665" r:id="rId23"/>
    <p:sldLayoutId id="2147483667" r:id="rId24"/>
    <p:sldLayoutId id="2147483668" r:id="rId25"/>
    <p:sldLayoutId id="2147483669" r:id="rId26"/>
    <p:sldLayoutId id="2147483670" r:id="rId27"/>
    <p:sldLayoutId id="2147483671" r:id="rId28"/>
    <p:sldLayoutId id="2147483672" r:id="rId29"/>
  </p:sldLayoutIdLst>
  <p:txStyles>
    <p:title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eadex Pro" pitchFamily="2" charset="-78"/>
          <a:ea typeface="+mn-ea"/>
          <a:cs typeface="Readex Pro"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eadex Pro" pitchFamily="2" charset="-78"/>
          <a:ea typeface="+mn-ea"/>
          <a:cs typeface="Readex Pro" pitchFamily="2"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eadex Pro" pitchFamily="2" charset="-78"/>
          <a:ea typeface="+mn-ea"/>
          <a:cs typeface="Readex Pro" pitchFamily="2"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7.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2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eb2u.vn/java-la-gi/" TargetMode="External"/><Relationship Id="rId2" Type="http://schemas.openxmlformats.org/officeDocument/2006/relationships/hyperlink" Target="https://vinaresearch.net/public/news/2101-%5bINFOGRAPHIC%5d_XU_HUONG_XEM_PHIM_TAI_RAP_O_THANH_PHO_HO_CHI_MINH_VA_HA_NOI.vnrs" TargetMode="External"/><Relationship Id="rId1" Type="http://schemas.openxmlformats.org/officeDocument/2006/relationships/slideLayout" Target="../slideLayouts/slideLayout7.xml"/><Relationship Id="rId4" Type="http://schemas.openxmlformats.org/officeDocument/2006/relationships/hyperlink" Target="https://vietnix.vn/javafx-la-gi/"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45E41-A1AF-488B-B0BD-65F8B7FDA7DF}"/>
              </a:ext>
            </a:extLst>
          </p:cNvPr>
          <p:cNvSpPr>
            <a:spLocks noGrp="1"/>
          </p:cNvSpPr>
          <p:nvPr>
            <p:ph type="ctrTitle"/>
          </p:nvPr>
        </p:nvSpPr>
        <p:spPr/>
        <p:txBody>
          <a:bodyPr>
            <a:normAutofit/>
          </a:bodyPr>
          <a:lstStyle/>
          <a:p>
            <a:r>
              <a:rPr lang="en-US" dirty="0"/>
              <a:t>TRƯỜNG ĐẠI HỌC CẦN THƠ</a:t>
            </a:r>
            <a:br>
              <a:rPr lang="en-US" dirty="0"/>
            </a:br>
            <a:r>
              <a:rPr lang="en-US" dirty="0"/>
              <a:t>TRƯỜNG CNTT &amp; TT</a:t>
            </a:r>
          </a:p>
        </p:txBody>
      </p:sp>
      <p:sp>
        <p:nvSpPr>
          <p:cNvPr id="3" name="Subtitle 2">
            <a:extLst>
              <a:ext uri="{FF2B5EF4-FFF2-40B4-BE49-F238E27FC236}">
                <a16:creationId xmlns:a16="http://schemas.microsoft.com/office/drawing/2014/main" id="{F49537F2-C3B5-487E-AF04-318467A156F4}"/>
              </a:ext>
            </a:extLst>
          </p:cNvPr>
          <p:cNvSpPr>
            <a:spLocks noGrp="1"/>
          </p:cNvSpPr>
          <p:nvPr>
            <p:ph type="subTitle" idx="1"/>
          </p:nvPr>
        </p:nvSpPr>
        <p:spPr/>
        <p:txBody>
          <a:bodyPr/>
          <a:lstStyle/>
          <a:p>
            <a:r>
              <a:rPr lang="en-US" dirty="0"/>
              <a:t>Khoa </a:t>
            </a:r>
            <a:r>
              <a:rPr lang="en-US" dirty="0" err="1"/>
              <a:t>Mạng</a:t>
            </a:r>
            <a:r>
              <a:rPr lang="en-US" dirty="0"/>
              <a:t> </a:t>
            </a:r>
            <a:r>
              <a:rPr lang="en-US" dirty="0" err="1"/>
              <a:t>máy</a:t>
            </a:r>
            <a:r>
              <a:rPr lang="en-US" dirty="0"/>
              <a:t> </a:t>
            </a:r>
            <a:r>
              <a:rPr lang="en-US" dirty="0" err="1"/>
              <a:t>tính</a:t>
            </a:r>
            <a:r>
              <a:rPr lang="en-US" dirty="0"/>
              <a:t> </a:t>
            </a:r>
            <a:r>
              <a:rPr lang="en-US" dirty="0" err="1"/>
              <a:t>và</a:t>
            </a:r>
            <a:r>
              <a:rPr lang="en-US" dirty="0"/>
              <a:t> </a:t>
            </a:r>
            <a:r>
              <a:rPr lang="en-US" dirty="0" err="1"/>
              <a:t>Truyền</a:t>
            </a:r>
            <a:r>
              <a:rPr lang="en-US" dirty="0"/>
              <a:t> </a:t>
            </a:r>
            <a:r>
              <a:rPr lang="en-US" dirty="0" err="1"/>
              <a:t>thông</a:t>
            </a:r>
            <a:r>
              <a:rPr lang="en-US" dirty="0"/>
              <a:t> </a:t>
            </a:r>
            <a:r>
              <a:rPr lang="en-US" dirty="0" err="1"/>
              <a:t>dữ</a:t>
            </a:r>
            <a:r>
              <a:rPr lang="en-US" dirty="0"/>
              <a:t> </a:t>
            </a:r>
            <a:r>
              <a:rPr lang="en-US" dirty="0" err="1"/>
              <a:t>liệu</a:t>
            </a:r>
            <a:endParaRPr lang="en-US" dirty="0"/>
          </a:p>
        </p:txBody>
      </p:sp>
      <p:sp>
        <p:nvSpPr>
          <p:cNvPr id="4" name="Text Placeholder 3">
            <a:extLst>
              <a:ext uri="{FF2B5EF4-FFF2-40B4-BE49-F238E27FC236}">
                <a16:creationId xmlns:a16="http://schemas.microsoft.com/office/drawing/2014/main" id="{8727A67E-F5E5-4E62-AFA1-B5747C25AED8}"/>
              </a:ext>
            </a:extLst>
          </p:cNvPr>
          <p:cNvSpPr>
            <a:spLocks noGrp="1"/>
          </p:cNvSpPr>
          <p:nvPr>
            <p:ph type="body" sz="quarter" idx="12"/>
          </p:nvPr>
        </p:nvSpPr>
        <p:spPr/>
        <p:txBody>
          <a:bodyPr/>
          <a:lstStyle/>
          <a:p>
            <a:r>
              <a:rPr lang="en-US" dirty="0" err="1"/>
              <a:t>Cần</a:t>
            </a:r>
            <a:r>
              <a:rPr lang="en-US" dirty="0"/>
              <a:t> Thơ, 19/04/2025</a:t>
            </a:r>
          </a:p>
        </p:txBody>
      </p:sp>
    </p:spTree>
    <p:extLst>
      <p:ext uri="{BB962C8B-B14F-4D97-AF65-F5344CB8AC3E}">
        <p14:creationId xmlns:p14="http://schemas.microsoft.com/office/powerpoint/2010/main" val="520877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245F6-24F5-362C-8F12-C80AC24D80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AB1BE5-424F-FF12-8ADB-7162ADB2CEA9}"/>
              </a:ext>
            </a:extLst>
          </p:cNvPr>
          <p:cNvSpPr>
            <a:spLocks noGrp="1"/>
          </p:cNvSpPr>
          <p:nvPr>
            <p:ph type="ctrTitle"/>
          </p:nvPr>
        </p:nvSpPr>
        <p:spPr>
          <a:xfrm>
            <a:off x="1443567" y="1773238"/>
            <a:ext cx="10029565" cy="1655762"/>
          </a:xfrm>
        </p:spPr>
        <p:txBody>
          <a:bodyPr/>
          <a:lstStyle/>
          <a:p>
            <a:r>
              <a:rPr lang="en-US" dirty="0"/>
              <a:t>MỤC TIÊU ĐỀ TÀI</a:t>
            </a:r>
          </a:p>
        </p:txBody>
      </p:sp>
      <p:sp>
        <p:nvSpPr>
          <p:cNvPr id="3" name="Subtitle 2">
            <a:extLst>
              <a:ext uri="{FF2B5EF4-FFF2-40B4-BE49-F238E27FC236}">
                <a16:creationId xmlns:a16="http://schemas.microsoft.com/office/drawing/2014/main" id="{1D3EAB98-2D6C-9BF4-CBFA-C3342FD6B119}"/>
              </a:ext>
            </a:extLst>
          </p:cNvPr>
          <p:cNvSpPr>
            <a:spLocks noGrp="1"/>
          </p:cNvSpPr>
          <p:nvPr>
            <p:ph type="subTitle" idx="1"/>
          </p:nvPr>
        </p:nvSpPr>
        <p:spPr>
          <a:xfrm>
            <a:off x="1443566" y="3428999"/>
            <a:ext cx="10029565" cy="796491"/>
          </a:xfrm>
        </p:spPr>
        <p:txBody>
          <a:bodyPr/>
          <a:lstStyle/>
          <a:p>
            <a:endParaRPr lang="en-US" dirty="0"/>
          </a:p>
        </p:txBody>
      </p:sp>
    </p:spTree>
    <p:extLst>
      <p:ext uri="{BB962C8B-B14F-4D97-AF65-F5344CB8AC3E}">
        <p14:creationId xmlns:p14="http://schemas.microsoft.com/office/powerpoint/2010/main" val="3253198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4D183A-9405-1B18-BAE7-D23D6EF86888}"/>
              </a:ext>
            </a:extLst>
          </p:cNvPr>
          <p:cNvSpPr>
            <a:spLocks noGrp="1"/>
          </p:cNvSpPr>
          <p:nvPr>
            <p:ph sz="quarter" idx="12"/>
          </p:nvPr>
        </p:nvSpPr>
        <p:spPr>
          <a:xfrm>
            <a:off x="506666" y="562406"/>
            <a:ext cx="11362949" cy="4317325"/>
          </a:xfrm>
        </p:spPr>
        <p:txBody>
          <a:bodyPr anchor="ctr">
            <a:norm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Tạo</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lang="en-US" altLang="en-US" dirty="0" err="1">
                <a:latin typeface="Readex Pro" panose="020B0604020202020204" charset="-78"/>
                <a:cs typeface="Readex Pro" panose="020B0604020202020204" charset="-78"/>
              </a:rPr>
              <a:t>được</a:t>
            </a:r>
            <a:r>
              <a:rPr lang="en-US" altLang="en-US" dirty="0">
                <a:latin typeface="Readex Pro" panose="020B0604020202020204" charset="-78"/>
                <a:cs typeface="Readex Pro" panose="020B0604020202020204" charset="-78"/>
              </a:rPr>
              <a:t> </a:t>
            </a:r>
            <a:r>
              <a:rPr lang="en-US" altLang="en-US" dirty="0" err="1">
                <a:latin typeface="Readex Pro" panose="020B0604020202020204" charset="-78"/>
                <a:cs typeface="Readex Pro" panose="020B0604020202020204" charset="-78"/>
              </a:rPr>
              <a:t>phần</a:t>
            </a:r>
            <a:r>
              <a:rPr lang="en-US" altLang="en-US" dirty="0">
                <a:latin typeface="Readex Pro" panose="020B0604020202020204" charset="-78"/>
                <a:cs typeface="Readex Pro" panose="020B0604020202020204" charset="-78"/>
              </a:rPr>
              <a:t> </a:t>
            </a:r>
            <a:r>
              <a:rPr lang="en-US" altLang="en-US" dirty="0" err="1">
                <a:latin typeface="Readex Pro" panose="020B0604020202020204" charset="-78"/>
                <a:cs typeface="Readex Pro" panose="020B0604020202020204" charset="-78"/>
              </a:rPr>
              <a:t>mềm</a:t>
            </a:r>
            <a:r>
              <a:rPr lang="en-US" altLang="en-US" dirty="0">
                <a:latin typeface="Readex Pro" panose="020B0604020202020204" charset="-78"/>
                <a:cs typeface="Readex Pro" panose="020B0604020202020204" charset="-78"/>
              </a:rPr>
              <a:t> </a:t>
            </a:r>
            <a:r>
              <a:rPr lang="en-US" altLang="en-US" dirty="0" err="1">
                <a:latin typeface="Readex Pro" panose="020B0604020202020204" charset="-78"/>
                <a:cs typeface="Readex Pro" panose="020B0604020202020204" charset="-78"/>
              </a:rPr>
              <a:t>có</a:t>
            </a:r>
            <a:r>
              <a:rPr lang="en-US" altLang="en-US" dirty="0">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giao</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diện</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dễ</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sử</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dụng</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cho</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người</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dùng</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khách</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hàng</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để</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đặt</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vé</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a:t>
            </a:r>
            <a:endParaRPr lang="en-US" altLang="en-US" dirty="0">
              <a:latin typeface="Readex Pro" panose="020B0604020202020204" charset="-78"/>
              <a:cs typeface="Readex Pro" panose="020B0604020202020204" charset="-78"/>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Tạ</a:t>
            </a:r>
            <a:r>
              <a:rPr lang="en-US" altLang="en-US" dirty="0" err="1">
                <a:latin typeface="Readex Pro" panose="020B0604020202020204" charset="-78"/>
                <a:cs typeface="Readex Pro" panose="020B0604020202020204" charset="-78"/>
              </a:rPr>
              <a:t>o</a:t>
            </a:r>
            <a:r>
              <a:rPr lang="en-US" altLang="en-US" dirty="0">
                <a:latin typeface="Readex Pro" panose="020B0604020202020204" charset="-78"/>
                <a:cs typeface="Readex Pro" panose="020B0604020202020204" charset="-78"/>
              </a:rPr>
              <a:t> </a:t>
            </a:r>
            <a:r>
              <a:rPr lang="en-US" altLang="en-US" dirty="0" err="1">
                <a:latin typeface="Readex Pro" panose="020B0604020202020204" charset="-78"/>
                <a:cs typeface="Readex Pro" panose="020B0604020202020204" charset="-78"/>
              </a:rPr>
              <a:t>được</a:t>
            </a:r>
            <a:r>
              <a:rPr lang="en-US" altLang="en-US" dirty="0">
                <a:latin typeface="Readex Pro" panose="020B0604020202020204" charset="-78"/>
                <a:cs typeface="Readex Pro" panose="020B0604020202020204" charset="-78"/>
              </a:rPr>
              <a:t> </a:t>
            </a:r>
            <a:r>
              <a:rPr lang="en-US" altLang="en-US" dirty="0" err="1">
                <a:latin typeface="Readex Pro" panose="020B0604020202020204" charset="-78"/>
                <a:cs typeface="Readex Pro" panose="020B0604020202020204" charset="-78"/>
              </a:rPr>
              <a:t>c</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ông</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cụ</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hỗ</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trợ</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Quản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trị</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viên</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Quản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lý</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rạp</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giúp</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quản</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lý</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rạp</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chiếu</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phim</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a:t>
            </a:r>
          </a:p>
          <a:p>
            <a:pPr algn="just">
              <a:lnSpc>
                <a:spcPct val="150000"/>
              </a:lnSpc>
              <a:buFont typeface="Arial" panose="020B0604020202020204" pitchFamily="34" charset="0"/>
              <a:buChar char="•"/>
            </a:pPr>
            <a:r>
              <a:rPr lang="en-US" dirty="0"/>
              <a:t> Cung </a:t>
            </a:r>
            <a:r>
              <a:rPr lang="en-US" dirty="0" err="1"/>
              <a:t>cấp</a:t>
            </a:r>
            <a:r>
              <a:rPr lang="en-US" dirty="0"/>
              <a:t> </a:t>
            </a:r>
            <a:r>
              <a:rPr lang="en-US" dirty="0" err="1"/>
              <a:t>trải</a:t>
            </a:r>
            <a:r>
              <a:rPr lang="en-US" dirty="0"/>
              <a:t> </a:t>
            </a:r>
            <a:r>
              <a:rPr lang="en-US" dirty="0" err="1"/>
              <a:t>nghiệm</a:t>
            </a:r>
            <a:r>
              <a:rPr lang="en-US" dirty="0"/>
              <a:t> </a:t>
            </a:r>
            <a:r>
              <a:rPr lang="en-US" dirty="0" err="1"/>
              <a:t>đặt</a:t>
            </a:r>
            <a:r>
              <a:rPr lang="en-US" dirty="0"/>
              <a:t> </a:t>
            </a:r>
            <a:r>
              <a:rPr lang="en-US" dirty="0" err="1"/>
              <a:t>vé</a:t>
            </a:r>
            <a:r>
              <a:rPr lang="en-US" dirty="0"/>
              <a:t> </a:t>
            </a:r>
            <a:r>
              <a:rPr lang="en-US" dirty="0" err="1"/>
              <a:t>và</a:t>
            </a:r>
            <a:r>
              <a:rPr lang="en-US" dirty="0"/>
              <a:t> </a:t>
            </a:r>
            <a:r>
              <a:rPr lang="en-US" dirty="0" err="1"/>
              <a:t>sử</a:t>
            </a:r>
            <a:r>
              <a:rPr lang="en-US" dirty="0"/>
              <a:t> </a:t>
            </a:r>
            <a:r>
              <a:rPr lang="en-US" dirty="0" err="1"/>
              <a:t>dụng</a:t>
            </a:r>
            <a:r>
              <a:rPr lang="en-US" dirty="0"/>
              <a:t> </a:t>
            </a:r>
            <a:r>
              <a:rPr lang="en-US" dirty="0" err="1"/>
              <a:t>dịch</a:t>
            </a:r>
            <a:r>
              <a:rPr lang="en-US" dirty="0"/>
              <a:t> </a:t>
            </a:r>
            <a:r>
              <a:rPr lang="en-US" dirty="0" err="1"/>
              <a:t>vụ</a:t>
            </a:r>
            <a:r>
              <a:rPr lang="en-US" dirty="0"/>
              <a:t> </a:t>
            </a:r>
            <a:r>
              <a:rPr lang="en-US" dirty="0" err="1"/>
              <a:t>cho</a:t>
            </a:r>
            <a:r>
              <a:rPr lang="en-US" dirty="0"/>
              <a:t> </a:t>
            </a:r>
            <a:r>
              <a:rPr lang="en-US" dirty="0" err="1"/>
              <a:t>khách</a:t>
            </a:r>
            <a:r>
              <a:rPr lang="en-US" dirty="0"/>
              <a:t> </a:t>
            </a:r>
            <a:r>
              <a:rPr lang="en-US" dirty="0" err="1"/>
              <a:t>hàng</a:t>
            </a:r>
            <a:r>
              <a:rPr lang="en-US" dirty="0"/>
              <a:t> </a:t>
            </a:r>
            <a:r>
              <a:rPr lang="en-US" dirty="0" err="1"/>
              <a:t>tiện</a:t>
            </a:r>
            <a:r>
              <a:rPr lang="en-US" dirty="0"/>
              <a:t> </a:t>
            </a:r>
            <a:r>
              <a:rPr lang="en-US" dirty="0" err="1"/>
              <a:t>lợi</a:t>
            </a:r>
            <a:r>
              <a:rPr lang="en-US" dirty="0"/>
              <a:t>, </a:t>
            </a:r>
            <a:r>
              <a:rPr lang="en-US" dirty="0" err="1"/>
              <a:t>tiết</a:t>
            </a:r>
            <a:r>
              <a:rPr lang="en-US" dirty="0"/>
              <a:t> </a:t>
            </a:r>
            <a:r>
              <a:rPr lang="en-US" dirty="0" err="1"/>
              <a:t>kiệm</a:t>
            </a:r>
            <a:r>
              <a:rPr lang="en-US" dirty="0"/>
              <a:t> </a:t>
            </a:r>
            <a:r>
              <a:rPr lang="en-US" dirty="0" err="1"/>
              <a:t>thời</a:t>
            </a:r>
            <a:r>
              <a:rPr lang="en-US" dirty="0"/>
              <a:t> </a:t>
            </a:r>
            <a:r>
              <a:rPr lang="en-US" dirty="0" err="1"/>
              <a:t>gian</a:t>
            </a:r>
            <a:r>
              <a:rPr lang="en-US" dirty="0"/>
              <a:t>.</a:t>
            </a:r>
          </a:p>
          <a:p>
            <a:pPr algn="just">
              <a:lnSpc>
                <a:spcPct val="150000"/>
              </a:lnSpc>
              <a:buFont typeface="Arial" panose="020B0604020202020204" pitchFamily="34" charset="0"/>
              <a:buChar char="•"/>
            </a:pPr>
            <a:r>
              <a:rPr lang="en-US" dirty="0"/>
              <a:t> </a:t>
            </a:r>
            <a:r>
              <a:rPr lang="en-US" dirty="0" err="1"/>
              <a:t>Ứng</a:t>
            </a:r>
            <a:r>
              <a:rPr lang="en-US" dirty="0"/>
              <a:t> </a:t>
            </a:r>
            <a:r>
              <a:rPr lang="en-US" dirty="0" err="1"/>
              <a:t>dụng</a:t>
            </a:r>
            <a:r>
              <a:rPr lang="en-US" dirty="0"/>
              <a:t> </a:t>
            </a:r>
            <a:r>
              <a:rPr lang="en-US" dirty="0" err="1"/>
              <a:t>các</a:t>
            </a:r>
            <a:r>
              <a:rPr lang="en-US" dirty="0"/>
              <a:t> </a:t>
            </a:r>
            <a:r>
              <a:rPr lang="en-US" dirty="0" err="1"/>
              <a:t>kiến</a:t>
            </a:r>
            <a:r>
              <a:rPr lang="en-US" dirty="0"/>
              <a:t> </a:t>
            </a:r>
            <a:r>
              <a:rPr lang="en-US" dirty="0" err="1"/>
              <a:t>thức</a:t>
            </a:r>
            <a:r>
              <a:rPr lang="en-US" dirty="0"/>
              <a:t>, </a:t>
            </a:r>
            <a:r>
              <a:rPr lang="en-US" dirty="0" err="1"/>
              <a:t>công</a:t>
            </a:r>
            <a:r>
              <a:rPr lang="en-US" dirty="0"/>
              <a:t> </a:t>
            </a:r>
            <a:r>
              <a:rPr lang="en-US" dirty="0" err="1"/>
              <a:t>nghệ</a:t>
            </a:r>
            <a:r>
              <a:rPr lang="en-US" dirty="0"/>
              <a:t> </a:t>
            </a:r>
            <a:r>
              <a:rPr lang="en-US" dirty="0" err="1"/>
              <a:t>đã</a:t>
            </a:r>
            <a:r>
              <a:rPr lang="en-US" dirty="0"/>
              <a:t> </a:t>
            </a:r>
            <a:r>
              <a:rPr lang="en-US" dirty="0" err="1"/>
              <a:t>được</a:t>
            </a:r>
            <a:r>
              <a:rPr lang="en-US" dirty="0"/>
              <a:t> </a:t>
            </a:r>
            <a:r>
              <a:rPr lang="en-US" dirty="0" err="1"/>
              <a:t>học</a:t>
            </a:r>
            <a:r>
              <a:rPr lang="en-US" dirty="0"/>
              <a:t>, </a:t>
            </a:r>
            <a:r>
              <a:rPr lang="en-US" dirty="0" err="1"/>
              <a:t>tìm</a:t>
            </a:r>
            <a:r>
              <a:rPr lang="en-US" dirty="0"/>
              <a:t> </a:t>
            </a:r>
            <a:r>
              <a:rPr lang="en-US" dirty="0" err="1"/>
              <a:t>hiểu</a:t>
            </a:r>
            <a:r>
              <a:rPr lang="en-US" dirty="0"/>
              <a:t> </a:t>
            </a:r>
            <a:r>
              <a:rPr lang="en-US" dirty="0" err="1"/>
              <a:t>công</a:t>
            </a:r>
            <a:r>
              <a:rPr lang="en-US" dirty="0"/>
              <a:t> </a:t>
            </a:r>
            <a:r>
              <a:rPr lang="en-US" dirty="0" err="1"/>
              <a:t>nghệ</a:t>
            </a:r>
            <a:r>
              <a:rPr lang="en-US" dirty="0"/>
              <a:t> </a:t>
            </a:r>
            <a:r>
              <a:rPr lang="en-US" dirty="0" err="1"/>
              <a:t>mới</a:t>
            </a:r>
            <a:r>
              <a:rPr lang="en-US" dirty="0"/>
              <a:t>.</a:t>
            </a:r>
          </a:p>
          <a:p>
            <a:pPr algn="just"/>
            <a:endParaRPr lang="en-US" dirty="0"/>
          </a:p>
        </p:txBody>
      </p:sp>
    </p:spTree>
    <p:extLst>
      <p:ext uri="{BB962C8B-B14F-4D97-AF65-F5344CB8AC3E}">
        <p14:creationId xmlns:p14="http://schemas.microsoft.com/office/powerpoint/2010/main" val="293118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8DD1B-BD6A-6596-C842-1E429A7950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15081-87BD-8FE3-EE47-1B1F9A35068E}"/>
              </a:ext>
            </a:extLst>
          </p:cNvPr>
          <p:cNvSpPr>
            <a:spLocks noGrp="1"/>
          </p:cNvSpPr>
          <p:nvPr>
            <p:ph type="ctrTitle"/>
          </p:nvPr>
        </p:nvSpPr>
        <p:spPr>
          <a:xfrm>
            <a:off x="1443567" y="1773238"/>
            <a:ext cx="10029565" cy="1655762"/>
          </a:xfrm>
        </p:spPr>
        <p:txBody>
          <a:bodyPr/>
          <a:lstStyle/>
          <a:p>
            <a:r>
              <a:rPr lang="en-US" dirty="0"/>
              <a:t>NỘI DUNG NGHIÊN CỨU</a:t>
            </a:r>
          </a:p>
        </p:txBody>
      </p:sp>
      <p:sp>
        <p:nvSpPr>
          <p:cNvPr id="3" name="Subtitle 2">
            <a:extLst>
              <a:ext uri="{FF2B5EF4-FFF2-40B4-BE49-F238E27FC236}">
                <a16:creationId xmlns:a16="http://schemas.microsoft.com/office/drawing/2014/main" id="{9E6C6D58-E3DC-4E0D-C2DA-00579A222765}"/>
              </a:ext>
            </a:extLst>
          </p:cNvPr>
          <p:cNvSpPr>
            <a:spLocks noGrp="1"/>
          </p:cNvSpPr>
          <p:nvPr>
            <p:ph type="subTitle" idx="1"/>
          </p:nvPr>
        </p:nvSpPr>
        <p:spPr>
          <a:xfrm>
            <a:off x="1443566" y="3428999"/>
            <a:ext cx="10029565" cy="796491"/>
          </a:xfrm>
        </p:spPr>
        <p:txBody>
          <a:bodyPr/>
          <a:lstStyle/>
          <a:p>
            <a:endParaRPr lang="en-US" dirty="0"/>
          </a:p>
        </p:txBody>
      </p:sp>
    </p:spTree>
    <p:extLst>
      <p:ext uri="{BB962C8B-B14F-4D97-AF65-F5344CB8AC3E}">
        <p14:creationId xmlns:p14="http://schemas.microsoft.com/office/powerpoint/2010/main" val="614370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ADA31-B32F-FCEC-6964-E9D30ED222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9F7FD6-502C-8352-3956-A3127C5A28DA}"/>
              </a:ext>
            </a:extLst>
          </p:cNvPr>
          <p:cNvSpPr>
            <a:spLocks noGrp="1"/>
          </p:cNvSpPr>
          <p:nvPr>
            <p:ph type="title"/>
          </p:nvPr>
        </p:nvSpPr>
        <p:spPr/>
        <p:txBody>
          <a:bodyPr/>
          <a:lstStyle/>
          <a:p>
            <a:r>
              <a:rPr lang="en-US" dirty="0" err="1"/>
              <a:t>Nội</a:t>
            </a:r>
            <a:r>
              <a:rPr lang="en-US" dirty="0"/>
              <a:t> dung </a:t>
            </a:r>
            <a:r>
              <a:rPr lang="en-US" dirty="0" err="1"/>
              <a:t>nghiên</a:t>
            </a:r>
            <a:r>
              <a:rPr lang="en-US" dirty="0"/>
              <a:t> </a:t>
            </a:r>
            <a:r>
              <a:rPr lang="en-US" dirty="0" err="1"/>
              <a:t>cứu</a:t>
            </a:r>
            <a:endParaRPr lang="en-US" dirty="0"/>
          </a:p>
        </p:txBody>
      </p:sp>
      <p:sp>
        <p:nvSpPr>
          <p:cNvPr id="4" name="Content Placeholder 5">
            <a:extLst>
              <a:ext uri="{FF2B5EF4-FFF2-40B4-BE49-F238E27FC236}">
                <a16:creationId xmlns:a16="http://schemas.microsoft.com/office/drawing/2014/main" id="{6FC2BBE7-E35B-DBCC-7357-92F5EB2DFE41}"/>
              </a:ext>
            </a:extLst>
          </p:cNvPr>
          <p:cNvSpPr txBox="1">
            <a:spLocks/>
          </p:cNvSpPr>
          <p:nvPr/>
        </p:nvSpPr>
        <p:spPr>
          <a:xfrm>
            <a:off x="838200" y="720668"/>
            <a:ext cx="10631751" cy="3952875"/>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eadex Pro" pitchFamily="2" charset="-78"/>
                <a:ea typeface="+mn-ea"/>
                <a:cs typeface="Readex Pro"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eadex Pro" pitchFamily="2" charset="-78"/>
                <a:ea typeface="+mn-ea"/>
                <a:cs typeface="Readex Pro" pitchFamily="2"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eadex Pro" pitchFamily="2" charset="-78"/>
                <a:ea typeface="+mn-ea"/>
                <a:cs typeface="Readex Pro" pitchFamily="2"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spcBef>
                <a:spcPts val="600"/>
              </a:spcBef>
              <a:spcAft>
                <a:spcPts val="600"/>
              </a:spcAft>
            </a:pPr>
            <a:r>
              <a:rPr lang="en-US" dirty="0" err="1">
                <a:latin typeface="Readex Pro" panose="020B0604020202020204" charset="-78"/>
                <a:ea typeface="Times New Roman" panose="02020603050405020304" pitchFamily="18" charset="0"/>
                <a:cs typeface="Readex Pro" panose="020B0604020202020204" charset="-78"/>
              </a:rPr>
              <a:t>Phân</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tích</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yêu</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cầu</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hệ</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thống</a:t>
            </a:r>
            <a:endParaRPr lang="en-US" dirty="0">
              <a:latin typeface="Readex Pro" panose="020B0604020202020204" charset="-78"/>
              <a:ea typeface="Times New Roman" panose="02020603050405020304" pitchFamily="18" charset="0"/>
              <a:cs typeface="Readex Pro" panose="020B0604020202020204" charset="-78"/>
            </a:endParaRPr>
          </a:p>
          <a:p>
            <a:pPr marL="342900" indent="-342900" algn="just">
              <a:spcBef>
                <a:spcPts val="600"/>
              </a:spcBef>
              <a:spcAft>
                <a:spcPts val="600"/>
              </a:spcAft>
            </a:pPr>
            <a:r>
              <a:rPr lang="en-US" dirty="0" err="1">
                <a:latin typeface="Readex Pro" panose="020B0604020202020204" charset="-78"/>
                <a:ea typeface="Times New Roman" panose="02020603050405020304" pitchFamily="18" charset="0"/>
                <a:cs typeface="Readex Pro" panose="020B0604020202020204" charset="-78"/>
              </a:rPr>
              <a:t>Tìm</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hiểu</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và</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ứng</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dụng</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các</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công</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nghệ</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phù</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hợp</a:t>
            </a:r>
            <a:endParaRPr lang="en-US" dirty="0">
              <a:latin typeface="Readex Pro" panose="020B0604020202020204" charset="-78"/>
              <a:ea typeface="Times New Roman" panose="02020603050405020304" pitchFamily="18" charset="0"/>
              <a:cs typeface="Readex Pro" panose="020B0604020202020204" charset="-78"/>
            </a:endParaRPr>
          </a:p>
          <a:p>
            <a:pPr marL="342900" indent="-342900" algn="just">
              <a:spcBef>
                <a:spcPts val="600"/>
              </a:spcBef>
              <a:spcAft>
                <a:spcPts val="600"/>
              </a:spcAft>
            </a:pPr>
            <a:r>
              <a:rPr lang="en-US" dirty="0" err="1">
                <a:latin typeface="Readex Pro" panose="020B0604020202020204" charset="-78"/>
                <a:ea typeface="Times New Roman" panose="02020603050405020304" pitchFamily="18" charset="0"/>
                <a:cs typeface="Readex Pro" panose="020B0604020202020204" charset="-78"/>
              </a:rPr>
              <a:t>Thiết</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kế</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kiến</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trúc</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hệ</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thống</a:t>
            </a:r>
            <a:endParaRPr lang="en-US" dirty="0">
              <a:latin typeface="Readex Pro" panose="020B0604020202020204" charset="-78"/>
              <a:ea typeface="Times New Roman" panose="02020603050405020304" pitchFamily="18" charset="0"/>
              <a:cs typeface="Readex Pro" panose="020B0604020202020204" charset="-78"/>
            </a:endParaRPr>
          </a:p>
          <a:p>
            <a:pPr marL="342900" indent="-342900" algn="just">
              <a:spcBef>
                <a:spcPts val="600"/>
              </a:spcBef>
              <a:spcAft>
                <a:spcPts val="600"/>
              </a:spcAft>
            </a:pPr>
            <a:r>
              <a:rPr lang="en-US" dirty="0" err="1">
                <a:latin typeface="Readex Pro" panose="020B0604020202020204" charset="-78"/>
                <a:ea typeface="Times New Roman" panose="02020603050405020304" pitchFamily="18" charset="0"/>
                <a:cs typeface="Readex Pro" panose="020B0604020202020204" charset="-78"/>
              </a:rPr>
              <a:t>Xây</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dựng</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chương</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trình</a:t>
            </a:r>
            <a:endParaRPr lang="en-US" dirty="0">
              <a:latin typeface="Readex Pro" panose="020B0604020202020204" charset="-78"/>
              <a:ea typeface="Times New Roman" panose="02020603050405020304" pitchFamily="18" charset="0"/>
              <a:cs typeface="Readex Pro" panose="020B0604020202020204" charset="-78"/>
            </a:endParaRPr>
          </a:p>
          <a:p>
            <a:pPr indent="457200" algn="just">
              <a:spcBef>
                <a:spcPts val="600"/>
              </a:spcBef>
              <a:spcAft>
                <a:spcPts val="600"/>
              </a:spcAft>
            </a:pPr>
            <a:endParaRPr lang="en-US" sz="18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87166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A6138-56A1-FC00-6808-0D0B6F2B12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654352-75C2-E27E-E8EF-F2876ECCA2F0}"/>
              </a:ext>
            </a:extLst>
          </p:cNvPr>
          <p:cNvSpPr>
            <a:spLocks noGrp="1"/>
          </p:cNvSpPr>
          <p:nvPr>
            <p:ph type="ctrTitle"/>
          </p:nvPr>
        </p:nvSpPr>
        <p:spPr>
          <a:xfrm>
            <a:off x="1443567" y="1773238"/>
            <a:ext cx="10029565" cy="1655762"/>
          </a:xfrm>
        </p:spPr>
        <p:txBody>
          <a:bodyPr/>
          <a:lstStyle/>
          <a:p>
            <a:r>
              <a:rPr lang="en-US" dirty="0"/>
              <a:t>MÔ TẢ HỆ THỐNG</a:t>
            </a:r>
          </a:p>
        </p:txBody>
      </p:sp>
      <p:sp>
        <p:nvSpPr>
          <p:cNvPr id="3" name="Subtitle 2">
            <a:extLst>
              <a:ext uri="{FF2B5EF4-FFF2-40B4-BE49-F238E27FC236}">
                <a16:creationId xmlns:a16="http://schemas.microsoft.com/office/drawing/2014/main" id="{B98A0AC1-3E7E-2E86-7FB5-B7B1A027ADAD}"/>
              </a:ext>
            </a:extLst>
          </p:cNvPr>
          <p:cNvSpPr>
            <a:spLocks noGrp="1"/>
          </p:cNvSpPr>
          <p:nvPr>
            <p:ph type="subTitle" idx="1"/>
          </p:nvPr>
        </p:nvSpPr>
        <p:spPr>
          <a:xfrm>
            <a:off x="1443566" y="3428999"/>
            <a:ext cx="10029565" cy="796491"/>
          </a:xfrm>
        </p:spPr>
        <p:txBody>
          <a:bodyPr/>
          <a:lstStyle/>
          <a:p>
            <a:endParaRPr lang="en-US" dirty="0"/>
          </a:p>
        </p:txBody>
      </p:sp>
    </p:spTree>
    <p:extLst>
      <p:ext uri="{BB962C8B-B14F-4D97-AF65-F5344CB8AC3E}">
        <p14:creationId xmlns:p14="http://schemas.microsoft.com/office/powerpoint/2010/main" val="3032483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D16BA-F2B8-DB64-4B1D-A0F102607E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380DA0B-1E92-175B-7C2D-02F6BB3F6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334" y="539628"/>
            <a:ext cx="8122627" cy="4371975"/>
          </a:xfrm>
          <a:prstGeom prst="rect">
            <a:avLst/>
          </a:prstGeom>
        </p:spPr>
      </p:pic>
      <p:sp>
        <p:nvSpPr>
          <p:cNvPr id="2" name="TextBox 1">
            <a:extLst>
              <a:ext uri="{FF2B5EF4-FFF2-40B4-BE49-F238E27FC236}">
                <a16:creationId xmlns:a16="http://schemas.microsoft.com/office/drawing/2014/main" id="{EF996B72-1345-EF03-5AC8-8E12C7C1C36C}"/>
              </a:ext>
            </a:extLst>
          </p:cNvPr>
          <p:cNvSpPr txBox="1"/>
          <p:nvPr/>
        </p:nvSpPr>
        <p:spPr>
          <a:xfrm>
            <a:off x="3653385" y="5706207"/>
            <a:ext cx="5232523"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4. </a:t>
            </a:r>
            <a:r>
              <a:rPr lang="en-US" dirty="0" err="1">
                <a:latin typeface="Readex Pro" panose="020B0604020202020204" charset="-78"/>
                <a:cs typeface="Readex Pro" panose="020B0604020202020204" charset="-78"/>
              </a:rPr>
              <a:t>Sơ</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đồ</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phân</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rã</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chức</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năng</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của</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hệ</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thống</a:t>
            </a:r>
            <a:endParaRPr lang="en-US" dirty="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1061361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77E9B-4B88-A95E-7C1F-E18AA3EAF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BDC683-E3E4-6F1F-2E3B-862908AD86B2}"/>
              </a:ext>
            </a:extLst>
          </p:cNvPr>
          <p:cNvSpPr>
            <a:spLocks noGrp="1"/>
          </p:cNvSpPr>
          <p:nvPr>
            <p:ph type="ctrTitle"/>
          </p:nvPr>
        </p:nvSpPr>
        <p:spPr>
          <a:xfrm>
            <a:off x="1443567" y="1773238"/>
            <a:ext cx="10029565" cy="1655762"/>
          </a:xfrm>
        </p:spPr>
        <p:txBody>
          <a:bodyPr/>
          <a:lstStyle/>
          <a:p>
            <a:r>
              <a:rPr lang="en-US" dirty="0"/>
              <a:t>GIẢI PHÁP CÔNG NGHỆ</a:t>
            </a:r>
          </a:p>
        </p:txBody>
      </p:sp>
      <p:sp>
        <p:nvSpPr>
          <p:cNvPr id="3" name="Subtitle 2">
            <a:extLst>
              <a:ext uri="{FF2B5EF4-FFF2-40B4-BE49-F238E27FC236}">
                <a16:creationId xmlns:a16="http://schemas.microsoft.com/office/drawing/2014/main" id="{C0AB83FB-5777-9C15-9353-1FF5978FBF65}"/>
              </a:ext>
            </a:extLst>
          </p:cNvPr>
          <p:cNvSpPr>
            <a:spLocks noGrp="1"/>
          </p:cNvSpPr>
          <p:nvPr>
            <p:ph type="subTitle" idx="1"/>
          </p:nvPr>
        </p:nvSpPr>
        <p:spPr>
          <a:xfrm>
            <a:off x="1443566" y="3428999"/>
            <a:ext cx="10029565" cy="796491"/>
          </a:xfrm>
        </p:spPr>
        <p:txBody>
          <a:bodyPr/>
          <a:lstStyle/>
          <a:p>
            <a:endParaRPr lang="en-US" dirty="0"/>
          </a:p>
        </p:txBody>
      </p:sp>
    </p:spTree>
    <p:extLst>
      <p:ext uri="{BB962C8B-B14F-4D97-AF65-F5344CB8AC3E}">
        <p14:creationId xmlns:p14="http://schemas.microsoft.com/office/powerpoint/2010/main" val="24889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8BE04-B795-8B21-E253-139588AC0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0241BA-A927-CD6A-73AF-2FC3EEA1ED23}"/>
              </a:ext>
            </a:extLst>
          </p:cNvPr>
          <p:cNvSpPr>
            <a:spLocks noGrp="1"/>
          </p:cNvSpPr>
          <p:nvPr>
            <p:ph type="title"/>
          </p:nvPr>
        </p:nvSpPr>
        <p:spPr/>
        <p:txBody>
          <a:bodyPr/>
          <a:lstStyle/>
          <a:p>
            <a:r>
              <a:rPr lang="en-US" dirty="0"/>
              <a:t>Java &amp; JavaFX</a:t>
            </a:r>
          </a:p>
        </p:txBody>
      </p:sp>
      <p:pic>
        <p:nvPicPr>
          <p:cNvPr id="4" name="Picture 3">
            <a:extLst>
              <a:ext uri="{FF2B5EF4-FFF2-40B4-BE49-F238E27FC236}">
                <a16:creationId xmlns:a16="http://schemas.microsoft.com/office/drawing/2014/main" id="{805EFF17-BDC4-B1A9-04C1-DB4A0857B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3" y="1108236"/>
            <a:ext cx="4443779" cy="2325015"/>
          </a:xfrm>
          <a:prstGeom prst="rect">
            <a:avLst/>
          </a:prstGeom>
        </p:spPr>
      </p:pic>
      <p:pic>
        <p:nvPicPr>
          <p:cNvPr id="6" name="Picture 5">
            <a:extLst>
              <a:ext uri="{FF2B5EF4-FFF2-40B4-BE49-F238E27FC236}">
                <a16:creationId xmlns:a16="http://schemas.microsoft.com/office/drawing/2014/main" id="{6BFB59B6-8110-432A-4415-5F7B7E7604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5277" y="3429000"/>
            <a:ext cx="5380160" cy="3027237"/>
          </a:xfrm>
          <a:prstGeom prst="rect">
            <a:avLst/>
          </a:prstGeom>
        </p:spPr>
      </p:pic>
      <p:sp>
        <p:nvSpPr>
          <p:cNvPr id="3" name="TextBox 2">
            <a:extLst>
              <a:ext uri="{FF2B5EF4-FFF2-40B4-BE49-F238E27FC236}">
                <a16:creationId xmlns:a16="http://schemas.microsoft.com/office/drawing/2014/main" id="{84E1CC69-5D92-F7CF-2A09-993C321E92F2}"/>
              </a:ext>
            </a:extLst>
          </p:cNvPr>
          <p:cNvSpPr txBox="1"/>
          <p:nvPr/>
        </p:nvSpPr>
        <p:spPr>
          <a:xfrm>
            <a:off x="5199186" y="994521"/>
            <a:ext cx="6154614" cy="1569660"/>
          </a:xfrm>
          <a:prstGeom prst="rect">
            <a:avLst/>
          </a:prstGeom>
          <a:noFill/>
        </p:spPr>
        <p:txBody>
          <a:bodyPr wrap="square" rtlCol="0">
            <a:spAutoFit/>
          </a:bodyPr>
          <a:lstStyle/>
          <a:p>
            <a:pPr algn="just"/>
            <a:r>
              <a:rPr lang="vi-VN" sz="2400" b="1" i="0" dirty="0">
                <a:solidFill>
                  <a:srgbClr val="FF0000"/>
                </a:solidFill>
                <a:effectLst/>
                <a:latin typeface="Readex Pro" panose="020B0604020202020204" charset="-78"/>
                <a:cs typeface="Readex Pro" panose="020B0604020202020204" charset="-78"/>
              </a:rPr>
              <a:t>Java</a:t>
            </a:r>
            <a:r>
              <a:rPr lang="vi-VN" sz="2400" b="0" i="0" dirty="0">
                <a:solidFill>
                  <a:srgbClr val="FF0000"/>
                </a:solidFill>
                <a:effectLst/>
                <a:latin typeface="Readex Pro" panose="020B0604020202020204" charset="-78"/>
                <a:cs typeface="Readex Pro" panose="020B0604020202020204" charset="-78"/>
              </a:rPr>
              <a:t> </a:t>
            </a:r>
            <a:r>
              <a:rPr lang="vi-VN" sz="2400" b="0" i="0" dirty="0">
                <a:effectLst/>
                <a:latin typeface="Readex Pro" panose="020B0604020202020204" charset="-78"/>
                <a:cs typeface="Readex Pro" panose="020B0604020202020204" charset="-78"/>
              </a:rPr>
              <a:t>là ngôn ngữ lập trình hướng đối tượng. </a:t>
            </a:r>
            <a:r>
              <a:rPr lang="vi-VN" sz="2400" i="0" dirty="0">
                <a:effectLst/>
                <a:latin typeface="Readex Pro" panose="020B0604020202020204" charset="-78"/>
                <a:cs typeface="Readex Pro" panose="020B0604020202020204" charset="-78"/>
              </a:rPr>
              <a:t>Ngôn ngữ Java </a:t>
            </a:r>
            <a:r>
              <a:rPr lang="vi-VN" sz="2400" b="0" i="0" dirty="0">
                <a:effectLst/>
                <a:latin typeface="Readex Pro" panose="020B0604020202020204" charset="-78"/>
                <a:cs typeface="Readex Pro" panose="020B0604020202020204" charset="-78"/>
              </a:rPr>
              <a:t>được phát triển vào năm 1995 bởi </a:t>
            </a:r>
            <a:r>
              <a:rPr lang="vi-VN" sz="2400" b="1" i="0" dirty="0">
                <a:effectLst/>
                <a:latin typeface="Readex Pro" panose="020B0604020202020204" charset="-78"/>
                <a:cs typeface="Readex Pro" panose="020B0604020202020204" charset="-78"/>
              </a:rPr>
              <a:t>Sun Microsystems </a:t>
            </a:r>
            <a:r>
              <a:rPr lang="vi-VN" sz="2400" b="0" i="0" dirty="0">
                <a:effectLst/>
                <a:latin typeface="Readex Pro" panose="020B0604020202020204" charset="-78"/>
                <a:cs typeface="Readex Pro" panose="020B0604020202020204" charset="-78"/>
              </a:rPr>
              <a:t>do </a:t>
            </a:r>
            <a:r>
              <a:rPr lang="vi-VN" sz="2400" b="1" dirty="0">
                <a:effectLst/>
                <a:latin typeface="Readex Pro" panose="020B0604020202020204" charset="-78"/>
                <a:cs typeface="Readex Pro" panose="020B0604020202020204" charset="-78"/>
              </a:rPr>
              <a:t>James Gosling </a:t>
            </a:r>
            <a:r>
              <a:rPr lang="vi-VN" sz="2400" b="0" i="0" dirty="0">
                <a:effectLst/>
                <a:latin typeface="Readex Pro" panose="020B0604020202020204" charset="-78"/>
                <a:cs typeface="Readex Pro" panose="020B0604020202020204" charset="-78"/>
              </a:rPr>
              <a:t>khởi xướng. </a:t>
            </a:r>
            <a:endParaRPr lang="en-US" sz="2400" dirty="0">
              <a:latin typeface="Readex Pro" panose="020B0604020202020204" charset="-78"/>
              <a:cs typeface="Readex Pro" panose="020B0604020202020204" charset="-78"/>
            </a:endParaRPr>
          </a:p>
        </p:txBody>
      </p:sp>
      <p:sp>
        <p:nvSpPr>
          <p:cNvPr id="5" name="TextBox 4">
            <a:extLst>
              <a:ext uri="{FF2B5EF4-FFF2-40B4-BE49-F238E27FC236}">
                <a16:creationId xmlns:a16="http://schemas.microsoft.com/office/drawing/2014/main" id="{EFCDDAEA-5446-F33C-56D8-83176A6F9907}"/>
              </a:ext>
            </a:extLst>
          </p:cNvPr>
          <p:cNvSpPr txBox="1"/>
          <p:nvPr/>
        </p:nvSpPr>
        <p:spPr>
          <a:xfrm>
            <a:off x="346563" y="3735034"/>
            <a:ext cx="5780208" cy="1938992"/>
          </a:xfrm>
          <a:prstGeom prst="rect">
            <a:avLst/>
          </a:prstGeom>
          <a:noFill/>
        </p:spPr>
        <p:txBody>
          <a:bodyPr wrap="square" rtlCol="0">
            <a:spAutoFit/>
          </a:bodyPr>
          <a:lstStyle/>
          <a:p>
            <a:pPr algn="just"/>
            <a:r>
              <a:rPr lang="en-US" sz="2400" b="1" i="0" strike="noStrike" dirty="0">
                <a:solidFill>
                  <a:srgbClr val="FF0000"/>
                </a:solidFill>
                <a:effectLst/>
                <a:latin typeface="Readex Pro" panose="020B0604020202020204" charset="-78"/>
                <a:cs typeface="Readex Pro" panose="020B0604020202020204" charset="-78"/>
              </a:rPr>
              <a:t>JavaFX</a:t>
            </a:r>
            <a:r>
              <a:rPr lang="vi-VN" sz="2400" b="0" i="0" dirty="0">
                <a:effectLst/>
                <a:latin typeface="Readex Pro" panose="020B0604020202020204" charset="-78"/>
                <a:cs typeface="Readex Pro" panose="020B0604020202020204" charset="-78"/>
              </a:rPr>
              <a:t> là một </a:t>
            </a:r>
            <a:r>
              <a:rPr lang="vi-VN" sz="2400" i="0" dirty="0">
                <a:effectLst/>
                <a:latin typeface="Readex Pro" panose="020B0604020202020204" charset="-78"/>
                <a:cs typeface="Readex Pro" panose="020B0604020202020204" charset="-78"/>
              </a:rPr>
              <a:t>thư viện sử dụng trong </a:t>
            </a:r>
            <a:r>
              <a:rPr lang="en-US" sz="2400" b="1" i="0" strike="noStrike" dirty="0" err="1">
                <a:effectLst/>
                <a:latin typeface="Readex Pro" panose="020B0604020202020204" charset="-78"/>
                <a:cs typeface="Readex Pro" panose="020B0604020202020204" charset="-78"/>
              </a:rPr>
              <a:t>ngôn</a:t>
            </a:r>
            <a:r>
              <a:rPr lang="en-US" sz="2400" b="1" i="0" strike="noStrike" dirty="0">
                <a:effectLst/>
                <a:latin typeface="Readex Pro" panose="020B0604020202020204" charset="-78"/>
                <a:cs typeface="Readex Pro" panose="020B0604020202020204" charset="-78"/>
              </a:rPr>
              <a:t> </a:t>
            </a:r>
            <a:r>
              <a:rPr lang="en-US" sz="2400" b="1" i="0" strike="noStrike" dirty="0" err="1">
                <a:effectLst/>
                <a:latin typeface="Readex Pro" panose="020B0604020202020204" charset="-78"/>
                <a:cs typeface="Readex Pro" panose="020B0604020202020204" charset="-78"/>
              </a:rPr>
              <a:t>ngữ</a:t>
            </a:r>
            <a:r>
              <a:rPr lang="en-US" sz="2400" b="1" i="0" strike="noStrike" dirty="0">
                <a:effectLst/>
                <a:latin typeface="Readex Pro" panose="020B0604020202020204" charset="-78"/>
                <a:cs typeface="Readex Pro" panose="020B0604020202020204" charset="-78"/>
              </a:rPr>
              <a:t> Java</a:t>
            </a:r>
            <a:r>
              <a:rPr lang="vi-VN" sz="2400" b="0" i="0" dirty="0">
                <a:effectLst/>
                <a:latin typeface="Readex Pro" panose="020B0604020202020204" charset="-78"/>
                <a:cs typeface="Readex Pro" panose="020B0604020202020204" charset="-78"/>
              </a:rPr>
              <a:t>, dùng để phát triển và phân phối các ứng dụng chạy trên máy tính để bàn và các ứng dụng</a:t>
            </a:r>
            <a:r>
              <a:rPr lang="en-US" sz="2400" b="0" i="0" dirty="0">
                <a:effectLst/>
                <a:latin typeface="Readex Pro" panose="020B0604020202020204" charset="-78"/>
                <a:cs typeface="Readex Pro" panose="020B0604020202020204" charset="-78"/>
              </a:rPr>
              <a:t> </a:t>
            </a:r>
            <a:r>
              <a:rPr lang="vi-VN" sz="2400" b="0" i="0" dirty="0">
                <a:effectLst/>
                <a:latin typeface="Readex Pro" panose="020B0604020202020204" charset="-78"/>
                <a:cs typeface="Readex Pro" panose="020B0604020202020204" charset="-78"/>
              </a:rPr>
              <a:t>chạy trên nhiều thiết bị khác nhau.</a:t>
            </a:r>
            <a:endParaRPr lang="en-US" sz="2400" dirty="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347513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5909C-DD6C-54C0-D61B-993C2553E7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18F469-BE5A-DFB9-2768-68BF9937F50E}"/>
              </a:ext>
            </a:extLst>
          </p:cNvPr>
          <p:cNvSpPr>
            <a:spLocks noGrp="1"/>
          </p:cNvSpPr>
          <p:nvPr>
            <p:ph type="title"/>
          </p:nvPr>
        </p:nvSpPr>
        <p:spPr/>
        <p:txBody>
          <a:bodyPr/>
          <a:lstStyle/>
          <a:p>
            <a:r>
              <a:rPr lang="en-US" dirty="0" err="1"/>
              <a:t>Gson</a:t>
            </a:r>
            <a:r>
              <a:rPr lang="en-US" dirty="0"/>
              <a:t> </a:t>
            </a:r>
            <a:r>
              <a:rPr lang="en-US" dirty="0" err="1"/>
              <a:t>và</a:t>
            </a:r>
            <a:r>
              <a:rPr lang="en-US" dirty="0"/>
              <a:t> </a:t>
            </a:r>
            <a:r>
              <a:rPr lang="en-US" dirty="0" err="1"/>
              <a:t>JavaMail</a:t>
            </a:r>
            <a:endParaRPr lang="en-US" dirty="0"/>
          </a:p>
        </p:txBody>
      </p:sp>
      <p:pic>
        <p:nvPicPr>
          <p:cNvPr id="2050" name="Picture 2" descr="Gson Open Source Library สำหรับจัดการ JSON Formatter - Poolsawat's Blog">
            <a:extLst>
              <a:ext uri="{FF2B5EF4-FFF2-40B4-BE49-F238E27FC236}">
                <a16:creationId xmlns:a16="http://schemas.microsoft.com/office/drawing/2014/main" id="{405B042A-9C52-1468-A4B1-F49B4D3A82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304" y="1170035"/>
            <a:ext cx="4535119" cy="22675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nd Email with Java Mail API with / without Attachments | PLAIN AUTH ...">
            <a:extLst>
              <a:ext uri="{FF2B5EF4-FFF2-40B4-BE49-F238E27FC236}">
                <a16:creationId xmlns:a16="http://schemas.microsoft.com/office/drawing/2014/main" id="{D2C45213-C3EE-D72D-97B3-13639461C4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0458" y="3349869"/>
            <a:ext cx="4985238" cy="28041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25F67B-25A1-AE53-2CC5-B618D6F989AB}"/>
              </a:ext>
            </a:extLst>
          </p:cNvPr>
          <p:cNvSpPr txBox="1"/>
          <p:nvPr/>
        </p:nvSpPr>
        <p:spPr>
          <a:xfrm>
            <a:off x="5501787" y="1170035"/>
            <a:ext cx="6097464" cy="1569660"/>
          </a:xfrm>
          <a:prstGeom prst="rect">
            <a:avLst/>
          </a:prstGeom>
          <a:noFill/>
        </p:spPr>
        <p:txBody>
          <a:bodyPr wrap="square">
            <a:spAutoFit/>
          </a:bodyPr>
          <a:lstStyle/>
          <a:p>
            <a:pPr algn="just"/>
            <a:r>
              <a:rPr lang="vi-VN" sz="2400" b="1" dirty="0">
                <a:solidFill>
                  <a:srgbClr val="FF0000"/>
                </a:solidFill>
                <a:latin typeface="Readex Pro" panose="020B0604020202020204" charset="-78"/>
                <a:cs typeface="Readex Pro" panose="020B0604020202020204" charset="-78"/>
              </a:rPr>
              <a:t>Gson</a:t>
            </a:r>
            <a:r>
              <a:rPr lang="vi-VN" sz="2400" dirty="0">
                <a:latin typeface="Readex Pro" panose="020B0604020202020204" charset="-78"/>
                <a:cs typeface="Readex Pro" panose="020B0604020202020204" charset="-78"/>
              </a:rPr>
              <a:t> là một thư viện Java do Google phát triển, dùng để chuyển đổi giữa </a:t>
            </a:r>
            <a:r>
              <a:rPr lang="vi-VN" sz="2400" b="1" dirty="0">
                <a:latin typeface="Readex Pro" panose="020B0604020202020204" charset="-78"/>
                <a:cs typeface="Readex Pro" panose="020B0604020202020204" charset="-78"/>
              </a:rPr>
              <a:t>Java Object và JSON</a:t>
            </a:r>
            <a:r>
              <a:rPr lang="vi-VN" sz="2400" dirty="0">
                <a:latin typeface="Readex Pro" panose="020B0604020202020204" charset="-78"/>
                <a:cs typeface="Readex Pro" panose="020B0604020202020204" charset="-78"/>
              </a:rPr>
              <a:t> một cách dễ dàng.</a:t>
            </a:r>
            <a:endParaRPr lang="en-US" sz="2400" dirty="0">
              <a:latin typeface="Readex Pro" panose="020B0604020202020204" charset="-78"/>
              <a:cs typeface="Readex Pro" panose="020B0604020202020204" charset="-78"/>
            </a:endParaRPr>
          </a:p>
        </p:txBody>
      </p:sp>
      <p:sp>
        <p:nvSpPr>
          <p:cNvPr id="6" name="TextBox 5">
            <a:extLst>
              <a:ext uri="{FF2B5EF4-FFF2-40B4-BE49-F238E27FC236}">
                <a16:creationId xmlns:a16="http://schemas.microsoft.com/office/drawing/2014/main" id="{ECE19992-81EF-38DC-33C2-6A56FF26FA76}"/>
              </a:ext>
            </a:extLst>
          </p:cNvPr>
          <p:cNvSpPr txBox="1"/>
          <p:nvPr/>
        </p:nvSpPr>
        <p:spPr>
          <a:xfrm>
            <a:off x="507756" y="3695877"/>
            <a:ext cx="6097464" cy="1200329"/>
          </a:xfrm>
          <a:prstGeom prst="rect">
            <a:avLst/>
          </a:prstGeom>
          <a:noFill/>
        </p:spPr>
        <p:txBody>
          <a:bodyPr wrap="square">
            <a:spAutoFit/>
          </a:bodyPr>
          <a:lstStyle/>
          <a:p>
            <a:pPr algn="just"/>
            <a:r>
              <a:rPr lang="vi-VN" sz="2400" b="1" dirty="0">
                <a:solidFill>
                  <a:srgbClr val="FF0000"/>
                </a:solidFill>
                <a:latin typeface="Readex Pro" panose="020B0604020202020204" charset="-78"/>
                <a:cs typeface="Readex Pro" panose="020B0604020202020204" charset="-78"/>
              </a:rPr>
              <a:t>JavaMail API</a:t>
            </a:r>
            <a:r>
              <a:rPr lang="vi-VN" sz="2400" dirty="0">
                <a:solidFill>
                  <a:srgbClr val="FF0000"/>
                </a:solidFill>
                <a:latin typeface="Readex Pro" panose="020B0604020202020204" charset="-78"/>
                <a:cs typeface="Readex Pro" panose="020B0604020202020204" charset="-78"/>
              </a:rPr>
              <a:t> </a:t>
            </a:r>
            <a:r>
              <a:rPr lang="vi-VN" sz="2400" dirty="0">
                <a:latin typeface="Readex Pro" panose="020B0604020202020204" charset="-78"/>
                <a:cs typeface="Readex Pro" panose="020B0604020202020204" charset="-78"/>
              </a:rPr>
              <a:t>là thư viện hỗ trợ gửi và nhận email thông qua giao thức SMTP, POP3 hoặc IMAP.</a:t>
            </a:r>
            <a:endParaRPr lang="en-US" sz="2400" dirty="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3380930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F6CB-3EE1-DCE3-13D5-36A21C1063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977AE2-A055-8067-AEF7-C9BFF1DD7529}"/>
              </a:ext>
            </a:extLst>
          </p:cNvPr>
          <p:cNvSpPr>
            <a:spLocks noGrp="1"/>
          </p:cNvSpPr>
          <p:nvPr>
            <p:ph type="title"/>
          </p:nvPr>
        </p:nvSpPr>
        <p:spPr/>
        <p:txBody>
          <a:bodyPr/>
          <a:lstStyle/>
          <a:p>
            <a:r>
              <a:rPr lang="en-US" dirty="0"/>
              <a:t>RabbitMQ</a:t>
            </a:r>
          </a:p>
        </p:txBody>
      </p:sp>
      <p:pic>
        <p:nvPicPr>
          <p:cNvPr id="5" name="Picture 4">
            <a:extLst>
              <a:ext uri="{FF2B5EF4-FFF2-40B4-BE49-F238E27FC236}">
                <a16:creationId xmlns:a16="http://schemas.microsoft.com/office/drawing/2014/main" id="{C0287EC3-B168-6C8D-D22C-614D8E874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99" y="5040528"/>
            <a:ext cx="2491132" cy="1397977"/>
          </a:xfrm>
          <a:prstGeom prst="rect">
            <a:avLst/>
          </a:prstGeom>
        </p:spPr>
      </p:pic>
      <p:sp>
        <p:nvSpPr>
          <p:cNvPr id="6" name="TextBox 5">
            <a:extLst>
              <a:ext uri="{FF2B5EF4-FFF2-40B4-BE49-F238E27FC236}">
                <a16:creationId xmlns:a16="http://schemas.microsoft.com/office/drawing/2014/main" id="{62AEB8D6-A624-AF0D-8584-CF4B5066FC1C}"/>
              </a:ext>
            </a:extLst>
          </p:cNvPr>
          <p:cNvSpPr txBox="1"/>
          <p:nvPr/>
        </p:nvSpPr>
        <p:spPr>
          <a:xfrm>
            <a:off x="756356" y="1218426"/>
            <a:ext cx="11074400" cy="1200329"/>
          </a:xfrm>
          <a:prstGeom prst="rect">
            <a:avLst/>
          </a:prstGeom>
          <a:noFill/>
        </p:spPr>
        <p:txBody>
          <a:bodyPr wrap="square">
            <a:spAutoFit/>
          </a:bodyPr>
          <a:lstStyle/>
          <a:p>
            <a:r>
              <a:rPr lang="en-US" sz="2400" b="1" dirty="0">
                <a:latin typeface="Readex Pro" panose="020B0604020202020204" charset="-78"/>
                <a:cs typeface="Readex Pro" panose="020B0604020202020204" charset="-78"/>
              </a:rPr>
              <a:t>RabbitMQ</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là</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một</a:t>
            </a:r>
            <a:r>
              <a:rPr lang="en-US" sz="2400" dirty="0">
                <a:latin typeface="Readex Pro" panose="020B0604020202020204" charset="-78"/>
                <a:cs typeface="Readex Pro" panose="020B0604020202020204" charset="-78"/>
              </a:rPr>
              <a:t> </a:t>
            </a:r>
            <a:r>
              <a:rPr lang="en-US" sz="2400" b="1" dirty="0">
                <a:latin typeface="Readex Pro" panose="020B0604020202020204" charset="-78"/>
                <a:cs typeface="Readex Pro" panose="020B0604020202020204" charset="-78"/>
              </a:rPr>
              <a:t>message broker</a:t>
            </a:r>
            <a:r>
              <a:rPr lang="en-US" sz="2400" dirty="0">
                <a:latin typeface="Readex Pro" panose="020B0604020202020204" charset="-78"/>
                <a:cs typeface="Readex Pro" panose="020B0604020202020204" charset="-78"/>
              </a:rPr>
              <a:t> </a:t>
            </a:r>
            <a:r>
              <a:rPr lang="vi-VN" sz="2400" b="0" i="0" dirty="0">
                <a:solidFill>
                  <a:srgbClr val="161616"/>
                </a:solidFill>
                <a:effectLst/>
                <a:latin typeface="Readex Pro" panose="020B0604020202020204" charset="-78"/>
                <a:cs typeface="Readex Pro" panose="020B0604020202020204" charset="-78"/>
              </a:rPr>
              <a:t>sử dụng giao thức AMQP – Advanced Message Queue Protocol, một giao thức nâng cao phổ biến có thể gửi dữ liệu (message) thông qua cơ chế hàng đợi.</a:t>
            </a:r>
            <a:endParaRPr lang="en-US" sz="2400" dirty="0">
              <a:latin typeface="Readex Pro" panose="020B0604020202020204" charset="-78"/>
              <a:cs typeface="Readex Pro" panose="020B0604020202020204" charset="-78"/>
            </a:endParaRPr>
          </a:p>
        </p:txBody>
      </p:sp>
      <p:sp>
        <p:nvSpPr>
          <p:cNvPr id="7" name="AutoShape 2" descr="img_1">
            <a:extLst>
              <a:ext uri="{FF2B5EF4-FFF2-40B4-BE49-F238E27FC236}">
                <a16:creationId xmlns:a16="http://schemas.microsoft.com/office/drawing/2014/main" id="{E950FD71-D5ED-18FC-FE2E-E84E816480FD}"/>
              </a:ext>
            </a:extLst>
          </p:cNvPr>
          <p:cNvSpPr>
            <a:spLocks noChangeAspect="1" noChangeArrowheads="1"/>
          </p:cNvSpPr>
          <p:nvPr/>
        </p:nvSpPr>
        <p:spPr bwMode="auto">
          <a:xfrm>
            <a:off x="5943599" y="3276599"/>
            <a:ext cx="3290711" cy="32907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153CBC9-D98B-2E51-E068-E657B0627F1B}"/>
              </a:ext>
            </a:extLst>
          </p:cNvPr>
          <p:cNvPicPr>
            <a:picLocks noChangeAspect="1"/>
          </p:cNvPicPr>
          <p:nvPr/>
        </p:nvPicPr>
        <p:blipFill>
          <a:blip r:embed="rId4"/>
          <a:stretch>
            <a:fillRect/>
          </a:stretch>
        </p:blipFill>
        <p:spPr>
          <a:xfrm>
            <a:off x="3406774" y="2548215"/>
            <a:ext cx="5378451" cy="3337050"/>
          </a:xfrm>
          <a:prstGeom prst="rect">
            <a:avLst/>
          </a:prstGeom>
        </p:spPr>
      </p:pic>
    </p:spTree>
    <p:extLst>
      <p:ext uri="{BB962C8B-B14F-4D97-AF65-F5344CB8AC3E}">
        <p14:creationId xmlns:p14="http://schemas.microsoft.com/office/powerpoint/2010/main" val="4096751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9C82-E165-4291-296C-0B6D296854DE}"/>
              </a:ext>
            </a:extLst>
          </p:cNvPr>
          <p:cNvSpPr>
            <a:spLocks noGrp="1"/>
          </p:cNvSpPr>
          <p:nvPr>
            <p:ph type="ctrTitle"/>
          </p:nvPr>
        </p:nvSpPr>
        <p:spPr>
          <a:xfrm>
            <a:off x="493144" y="2008231"/>
            <a:ext cx="11205713" cy="1684538"/>
          </a:xfrm>
        </p:spPr>
        <p:txBody>
          <a:bodyPr/>
          <a:lstStyle/>
          <a:p>
            <a:r>
              <a:rPr lang="en-US" dirty="0"/>
              <a:t>BÁO CÁO NIÊN LUẬN CƠ SỞ</a:t>
            </a:r>
          </a:p>
        </p:txBody>
      </p:sp>
      <p:sp>
        <p:nvSpPr>
          <p:cNvPr id="3" name="Subtitle 2">
            <a:extLst>
              <a:ext uri="{FF2B5EF4-FFF2-40B4-BE49-F238E27FC236}">
                <a16:creationId xmlns:a16="http://schemas.microsoft.com/office/drawing/2014/main" id="{D1AB227C-F72B-0A3A-1BA0-B974084F3559}"/>
              </a:ext>
            </a:extLst>
          </p:cNvPr>
          <p:cNvSpPr>
            <a:spLocks noGrp="1"/>
          </p:cNvSpPr>
          <p:nvPr>
            <p:ph type="subTitle" idx="1"/>
          </p:nvPr>
        </p:nvSpPr>
        <p:spPr/>
        <p:txBody>
          <a:bodyPr/>
          <a:lstStyle/>
          <a:p>
            <a:r>
              <a:rPr lang="en-US" dirty="0" err="1"/>
              <a:t>Ngành</a:t>
            </a:r>
            <a:r>
              <a:rPr lang="en-US" dirty="0"/>
              <a:t> </a:t>
            </a:r>
            <a:r>
              <a:rPr lang="en-US" dirty="0" err="1"/>
              <a:t>Mạng</a:t>
            </a:r>
            <a:r>
              <a:rPr lang="en-US" dirty="0"/>
              <a:t> </a:t>
            </a:r>
            <a:r>
              <a:rPr lang="en-US" dirty="0" err="1"/>
              <a:t>máy</a:t>
            </a:r>
            <a:r>
              <a:rPr lang="en-US" dirty="0"/>
              <a:t> </a:t>
            </a:r>
            <a:r>
              <a:rPr lang="en-US" dirty="0" err="1"/>
              <a:t>tính</a:t>
            </a:r>
            <a:r>
              <a:rPr lang="en-US" dirty="0"/>
              <a:t> </a:t>
            </a:r>
            <a:r>
              <a:rPr lang="en-US" dirty="0" err="1"/>
              <a:t>và</a:t>
            </a:r>
            <a:r>
              <a:rPr lang="en-US" dirty="0"/>
              <a:t> </a:t>
            </a:r>
            <a:r>
              <a:rPr lang="en-US" dirty="0" err="1"/>
              <a:t>Truyền</a:t>
            </a:r>
            <a:r>
              <a:rPr lang="en-US" dirty="0"/>
              <a:t> </a:t>
            </a:r>
            <a:r>
              <a:rPr lang="en-US" dirty="0" err="1"/>
              <a:t>thông</a:t>
            </a:r>
            <a:r>
              <a:rPr lang="en-US" dirty="0"/>
              <a:t> </a:t>
            </a:r>
            <a:r>
              <a:rPr lang="en-US" dirty="0" err="1"/>
              <a:t>dữ</a:t>
            </a:r>
            <a:r>
              <a:rPr lang="en-US" dirty="0"/>
              <a:t> </a:t>
            </a:r>
            <a:r>
              <a:rPr lang="en-US" dirty="0" err="1"/>
              <a:t>liệu</a:t>
            </a:r>
            <a:r>
              <a:rPr lang="en-US" dirty="0"/>
              <a:t> - K48</a:t>
            </a:r>
          </a:p>
        </p:txBody>
      </p:sp>
      <p:sp>
        <p:nvSpPr>
          <p:cNvPr id="4" name="Text Placeholder 3">
            <a:extLst>
              <a:ext uri="{FF2B5EF4-FFF2-40B4-BE49-F238E27FC236}">
                <a16:creationId xmlns:a16="http://schemas.microsoft.com/office/drawing/2014/main" id="{22A2249C-51C8-C10F-ACF3-9A8B868F97F6}"/>
              </a:ext>
            </a:extLst>
          </p:cNvPr>
          <p:cNvSpPr>
            <a:spLocks noGrp="1"/>
          </p:cNvSpPr>
          <p:nvPr>
            <p:ph type="body" sz="quarter" idx="12"/>
          </p:nvPr>
        </p:nvSpPr>
        <p:spPr/>
        <p:txBody>
          <a:bodyPr/>
          <a:lstStyle/>
          <a:p>
            <a:r>
              <a:rPr lang="en-US" dirty="0" err="1"/>
              <a:t>Cần</a:t>
            </a:r>
            <a:r>
              <a:rPr lang="en-US" dirty="0"/>
              <a:t> Thơ, 19/04/2025</a:t>
            </a:r>
          </a:p>
        </p:txBody>
      </p:sp>
    </p:spTree>
    <p:extLst>
      <p:ext uri="{BB962C8B-B14F-4D97-AF65-F5344CB8AC3E}">
        <p14:creationId xmlns:p14="http://schemas.microsoft.com/office/powerpoint/2010/main" val="731403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DFF74-DD94-D3A3-0962-753C73776F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574C8-1119-25D9-1BBF-5B927F0F35D5}"/>
              </a:ext>
            </a:extLst>
          </p:cNvPr>
          <p:cNvSpPr>
            <a:spLocks noGrp="1"/>
          </p:cNvSpPr>
          <p:nvPr>
            <p:ph type="title"/>
          </p:nvPr>
        </p:nvSpPr>
        <p:spPr/>
        <p:txBody>
          <a:bodyPr/>
          <a:lstStyle/>
          <a:p>
            <a:r>
              <a:rPr lang="en-US" dirty="0"/>
              <a:t>RabbitMQ</a:t>
            </a:r>
          </a:p>
        </p:txBody>
      </p:sp>
      <p:pic>
        <p:nvPicPr>
          <p:cNvPr id="1028" name="Picture 4" descr="The Digital Cat - Some tips about AMQP direct exchanges">
            <a:extLst>
              <a:ext uri="{FF2B5EF4-FFF2-40B4-BE49-F238E27FC236}">
                <a16:creationId xmlns:a16="http://schemas.microsoft.com/office/drawing/2014/main" id="{FA1CB839-0352-9B27-7A76-1973B2B68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70" y="1104932"/>
            <a:ext cx="7249860" cy="44462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55110B2-3767-E960-C749-C23AF487E8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799" y="5040528"/>
            <a:ext cx="2491132" cy="1397977"/>
          </a:xfrm>
          <a:prstGeom prst="rect">
            <a:avLst/>
          </a:prstGeom>
        </p:spPr>
      </p:pic>
      <p:sp>
        <p:nvSpPr>
          <p:cNvPr id="3" name="TextBox 2">
            <a:extLst>
              <a:ext uri="{FF2B5EF4-FFF2-40B4-BE49-F238E27FC236}">
                <a16:creationId xmlns:a16="http://schemas.microsoft.com/office/drawing/2014/main" id="{D801AA3D-E6B8-1047-A0CC-F0AD6471348C}"/>
              </a:ext>
            </a:extLst>
          </p:cNvPr>
          <p:cNvSpPr txBox="1"/>
          <p:nvPr/>
        </p:nvSpPr>
        <p:spPr>
          <a:xfrm>
            <a:off x="3933433" y="5551135"/>
            <a:ext cx="4907113"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6. </a:t>
            </a:r>
            <a:r>
              <a:rPr lang="en-US" dirty="0" err="1">
                <a:latin typeface="Readex Pro" panose="020B0604020202020204" charset="-78"/>
                <a:cs typeface="Readex Pro" panose="020B0604020202020204" charset="-78"/>
              </a:rPr>
              <a:t>Cơ</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chế</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hoạt</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động</a:t>
            </a:r>
            <a:r>
              <a:rPr lang="en-US" dirty="0">
                <a:latin typeface="Readex Pro" panose="020B0604020202020204" charset="-78"/>
                <a:cs typeface="Readex Pro" panose="020B0604020202020204" charset="-78"/>
              </a:rPr>
              <a:t> Direct Exchange </a:t>
            </a:r>
          </a:p>
        </p:txBody>
      </p:sp>
    </p:spTree>
    <p:extLst>
      <p:ext uri="{BB962C8B-B14F-4D97-AF65-F5344CB8AC3E}">
        <p14:creationId xmlns:p14="http://schemas.microsoft.com/office/powerpoint/2010/main" val="3043259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5832C-0B06-24B5-9F3A-DA09C12DBA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83A7F-C79B-34FC-80EB-FF66B0C03598}"/>
              </a:ext>
            </a:extLst>
          </p:cNvPr>
          <p:cNvSpPr>
            <a:spLocks noGrp="1"/>
          </p:cNvSpPr>
          <p:nvPr>
            <p:ph type="title"/>
          </p:nvPr>
        </p:nvSpPr>
        <p:spPr/>
        <p:txBody>
          <a:bodyPr/>
          <a:lstStyle/>
          <a:p>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pic>
        <p:nvPicPr>
          <p:cNvPr id="4" name="Picture 3">
            <a:extLst>
              <a:ext uri="{FF2B5EF4-FFF2-40B4-BE49-F238E27FC236}">
                <a16:creationId xmlns:a16="http://schemas.microsoft.com/office/drawing/2014/main" id="{5613F96D-9045-32CD-F2C6-1625C5B1F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8051" y="832831"/>
            <a:ext cx="2128471" cy="2128471"/>
          </a:xfrm>
          <a:prstGeom prst="rect">
            <a:avLst/>
          </a:prstGeom>
        </p:spPr>
      </p:pic>
      <p:pic>
        <p:nvPicPr>
          <p:cNvPr id="6" name="Picture 5">
            <a:extLst>
              <a:ext uri="{FF2B5EF4-FFF2-40B4-BE49-F238E27FC236}">
                <a16:creationId xmlns:a16="http://schemas.microsoft.com/office/drawing/2014/main" id="{FCAE95A1-B9FA-56E6-DF72-829A3139B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577" y="3811520"/>
            <a:ext cx="3436327" cy="2023413"/>
          </a:xfrm>
          <a:prstGeom prst="rect">
            <a:avLst/>
          </a:prstGeom>
        </p:spPr>
      </p:pic>
      <p:pic>
        <p:nvPicPr>
          <p:cNvPr id="8" name="Picture 7">
            <a:extLst>
              <a:ext uri="{FF2B5EF4-FFF2-40B4-BE49-F238E27FC236}">
                <a16:creationId xmlns:a16="http://schemas.microsoft.com/office/drawing/2014/main" id="{E992B29A-31B7-CBD1-B38A-7F5064B53F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8950" y="3642128"/>
            <a:ext cx="4514850" cy="2362200"/>
          </a:xfrm>
          <a:prstGeom prst="rect">
            <a:avLst/>
          </a:prstGeom>
        </p:spPr>
      </p:pic>
      <p:sp>
        <p:nvSpPr>
          <p:cNvPr id="7" name="TextBox 6">
            <a:extLst>
              <a:ext uri="{FF2B5EF4-FFF2-40B4-BE49-F238E27FC236}">
                <a16:creationId xmlns:a16="http://schemas.microsoft.com/office/drawing/2014/main" id="{7DFA59E7-C2D6-F235-2923-9D385F2275E1}"/>
              </a:ext>
            </a:extLst>
          </p:cNvPr>
          <p:cNvSpPr txBox="1"/>
          <p:nvPr/>
        </p:nvSpPr>
        <p:spPr>
          <a:xfrm>
            <a:off x="694592" y="1216240"/>
            <a:ext cx="8061081" cy="2308324"/>
          </a:xfrm>
          <a:prstGeom prst="rect">
            <a:avLst/>
          </a:prstGeom>
          <a:noFill/>
        </p:spPr>
        <p:txBody>
          <a:bodyPr wrap="square" rtlCol="0">
            <a:spAutoFit/>
          </a:bodyPr>
          <a:lstStyle/>
          <a:p>
            <a:pPr marL="285750" lvl="0" indent="-285750" algn="just" eaLnBrk="0" fontAlgn="base" hangingPunct="0">
              <a:spcBef>
                <a:spcPct val="0"/>
              </a:spcBef>
              <a:spcAft>
                <a:spcPct val="0"/>
              </a:spcAft>
              <a:buFont typeface="Arial" panose="020B0604020202020204" pitchFamily="34" charset="0"/>
              <a:buChar char="•"/>
            </a:pPr>
            <a:r>
              <a:rPr lang="en-US" altLang="en-US" sz="2400" b="1" dirty="0">
                <a:latin typeface="Readex Pro" panose="020B0604020202020204" charset="-78"/>
                <a:cs typeface="Readex Pro" panose="020B0604020202020204" charset="-78"/>
              </a:rPr>
              <a:t>MySQL</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được</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sử</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dụng</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làm</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hệ</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quản</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trị</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cơ</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sở</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dữ</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liệu</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chính</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cho</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hệ</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thống</a:t>
            </a:r>
            <a:r>
              <a:rPr lang="en-US" altLang="en-US" sz="2400" dirty="0">
                <a:latin typeface="Readex Pro" panose="020B0604020202020204" charset="-78"/>
                <a:cs typeface="Readex Pro" panose="020B0604020202020204" charset="-78"/>
              </a:rPr>
              <a:t>.</a:t>
            </a:r>
          </a:p>
          <a:p>
            <a:pPr marL="285750" lvl="0" indent="-285750" algn="just" eaLnBrk="0" fontAlgn="base" hangingPunct="0">
              <a:spcBef>
                <a:spcPct val="0"/>
              </a:spcBef>
              <a:spcAft>
                <a:spcPct val="0"/>
              </a:spcAft>
              <a:buFont typeface="Arial" panose="020B0604020202020204" pitchFamily="34" charset="0"/>
              <a:buChar char="•"/>
            </a:pPr>
            <a:r>
              <a:rPr lang="en-US" altLang="en-US" sz="2400" b="1" dirty="0">
                <a:latin typeface="Readex Pro" panose="020B0604020202020204" charset="-78"/>
                <a:cs typeface="Readex Pro" panose="020B0604020202020204" charset="-78"/>
              </a:rPr>
              <a:t>phpMyAdmin</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hỗ</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trợ</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trực</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quan</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hóa</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việc</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quản</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lý</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cơ</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sở</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dữ</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liệu</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như</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tạo</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bảng</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truy</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vấn</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sao</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lưu</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dữ</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liệu</a:t>
            </a:r>
            <a:r>
              <a:rPr lang="en-US" altLang="en-US" sz="2400" dirty="0">
                <a:latin typeface="Readex Pro" panose="020B0604020202020204" charset="-78"/>
                <a:cs typeface="Readex Pro" panose="020B0604020202020204" charset="-78"/>
              </a:rPr>
              <a:t>…</a:t>
            </a:r>
          </a:p>
          <a:p>
            <a:pPr marL="285750" indent="-285750" algn="just">
              <a:buFont typeface="Arial" panose="020B0604020202020204" pitchFamily="34" charset="0"/>
              <a:buChar char="•"/>
            </a:pPr>
            <a:r>
              <a:rPr lang="vi-VN" sz="2400" dirty="0">
                <a:latin typeface="Readex Pro" panose="020B0604020202020204" charset="-78"/>
                <a:cs typeface="Readex Pro" panose="020B0604020202020204" charset="-78"/>
              </a:rPr>
              <a:t>JDBC là cầu nối giữa </a:t>
            </a:r>
            <a:r>
              <a:rPr lang="vi-VN" sz="2400" b="1" dirty="0">
                <a:latin typeface="Readex Pro" panose="020B0604020202020204" charset="-78"/>
                <a:cs typeface="Readex Pro" panose="020B0604020202020204" charset="-78"/>
              </a:rPr>
              <a:t>ứng dụng Java và cơ sở dữ liệu MySQL</a:t>
            </a:r>
            <a:r>
              <a:rPr lang="vi-VN" sz="2400" dirty="0">
                <a:latin typeface="Readex Pro" panose="020B0604020202020204" charset="-78"/>
                <a:cs typeface="Readex Pro" panose="020B0604020202020204" charset="-78"/>
              </a:rPr>
              <a:t>.</a:t>
            </a:r>
            <a:endParaRPr lang="en-US" sz="2400" dirty="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1629541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3E3A8-ED18-0EEA-64E1-E2D3298B3D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C4A0D0-34F0-7B96-EFBB-EB86C3DF2F3C}"/>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phần</a:t>
            </a:r>
            <a:r>
              <a:rPr lang="en-US" dirty="0"/>
              <a:t> </a:t>
            </a:r>
            <a:r>
              <a:rPr lang="en-US" dirty="0" err="1"/>
              <a:t>mềm</a:t>
            </a:r>
            <a:endParaRPr lang="en-US" dirty="0"/>
          </a:p>
        </p:txBody>
      </p:sp>
      <p:pic>
        <p:nvPicPr>
          <p:cNvPr id="5" name="Picture 4" descr="Tìm hiểu về mô hình client-server">
            <a:extLst>
              <a:ext uri="{FF2B5EF4-FFF2-40B4-BE49-F238E27FC236}">
                <a16:creationId xmlns:a16="http://schemas.microsoft.com/office/drawing/2014/main" id="{1AE4D496-8C24-8A88-4E83-B392855A7E2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6873" y="1612191"/>
            <a:ext cx="6593115" cy="2669663"/>
          </a:xfrm>
          <a:prstGeom prst="rect">
            <a:avLst/>
          </a:prstGeom>
          <a:noFill/>
          <a:ln>
            <a:noFill/>
          </a:ln>
        </p:spPr>
      </p:pic>
      <p:sp>
        <p:nvSpPr>
          <p:cNvPr id="3" name="TextBox 2">
            <a:extLst>
              <a:ext uri="{FF2B5EF4-FFF2-40B4-BE49-F238E27FC236}">
                <a16:creationId xmlns:a16="http://schemas.microsoft.com/office/drawing/2014/main" id="{2D0DA219-35ED-A71A-EFD9-3EDAC50EF419}"/>
              </a:ext>
            </a:extLst>
          </p:cNvPr>
          <p:cNvSpPr txBox="1"/>
          <p:nvPr/>
        </p:nvSpPr>
        <p:spPr>
          <a:xfrm>
            <a:off x="3912143" y="5245809"/>
            <a:ext cx="4523995"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5. </a:t>
            </a:r>
            <a:r>
              <a:rPr lang="en-US" dirty="0" err="1">
                <a:latin typeface="Readex Pro" panose="020B0604020202020204" charset="-78"/>
                <a:cs typeface="Readex Pro" panose="020B0604020202020204" charset="-78"/>
              </a:rPr>
              <a:t>Mô</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kiến</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trúc</a:t>
            </a:r>
            <a:r>
              <a:rPr lang="en-US" dirty="0">
                <a:latin typeface="Readex Pro" panose="020B0604020202020204" charset="-78"/>
                <a:cs typeface="Readex Pro" panose="020B0604020202020204" charset="-78"/>
              </a:rPr>
              <a:t> Client- Server</a:t>
            </a:r>
          </a:p>
        </p:txBody>
      </p:sp>
    </p:spTree>
    <p:extLst>
      <p:ext uri="{BB962C8B-B14F-4D97-AF65-F5344CB8AC3E}">
        <p14:creationId xmlns:p14="http://schemas.microsoft.com/office/powerpoint/2010/main" val="2658704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D1AE0-2C22-CBFE-A057-3D3B74CC98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28F2B-2C2A-939F-7B7D-A8D6BAD55DF4}"/>
              </a:ext>
            </a:extLst>
          </p:cNvPr>
          <p:cNvSpPr>
            <a:spLocks noGrp="1"/>
          </p:cNvSpPr>
          <p:nvPr>
            <p:ph type="ctrTitle"/>
          </p:nvPr>
        </p:nvSpPr>
        <p:spPr>
          <a:xfrm>
            <a:off x="1443567" y="1773238"/>
            <a:ext cx="10029565" cy="1655762"/>
          </a:xfrm>
        </p:spPr>
        <p:txBody>
          <a:bodyPr/>
          <a:lstStyle/>
          <a:p>
            <a:r>
              <a:rPr lang="en-US" dirty="0"/>
              <a:t>GIẢI PHÁP THIẾT KẾ</a:t>
            </a:r>
          </a:p>
        </p:txBody>
      </p:sp>
      <p:sp>
        <p:nvSpPr>
          <p:cNvPr id="3" name="Subtitle 2">
            <a:extLst>
              <a:ext uri="{FF2B5EF4-FFF2-40B4-BE49-F238E27FC236}">
                <a16:creationId xmlns:a16="http://schemas.microsoft.com/office/drawing/2014/main" id="{219F7408-4F08-1A74-BD1E-B2BFD407D1C0}"/>
              </a:ext>
            </a:extLst>
          </p:cNvPr>
          <p:cNvSpPr>
            <a:spLocks noGrp="1"/>
          </p:cNvSpPr>
          <p:nvPr>
            <p:ph type="subTitle" idx="1"/>
          </p:nvPr>
        </p:nvSpPr>
        <p:spPr>
          <a:xfrm>
            <a:off x="1443566" y="3428999"/>
            <a:ext cx="10029565" cy="796491"/>
          </a:xfrm>
        </p:spPr>
        <p:txBody>
          <a:bodyPr/>
          <a:lstStyle/>
          <a:p>
            <a:endParaRPr lang="en-US" dirty="0"/>
          </a:p>
        </p:txBody>
      </p:sp>
    </p:spTree>
    <p:extLst>
      <p:ext uri="{BB962C8B-B14F-4D97-AF65-F5344CB8AC3E}">
        <p14:creationId xmlns:p14="http://schemas.microsoft.com/office/powerpoint/2010/main" val="1584227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3A015-2785-C2F3-1A6D-170C9FC470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4E25B9-E010-56C2-0FDF-A0EBF1EBB459}"/>
              </a:ext>
            </a:extLst>
          </p:cNvPr>
          <p:cNvSpPr>
            <a:spLocks noGrp="1"/>
          </p:cNvSpPr>
          <p:nvPr>
            <p:ph type="title"/>
          </p:nvPr>
        </p:nvSpPr>
        <p:spPr/>
        <p:txBody>
          <a:bodyPr/>
          <a:lstStyle/>
          <a:p>
            <a:r>
              <a:rPr lang="en-US" dirty="0"/>
              <a:t>Use Case </a:t>
            </a:r>
            <a:r>
              <a:rPr lang="en-US" dirty="0" err="1"/>
              <a:t>tổng</a:t>
            </a:r>
            <a:r>
              <a:rPr lang="en-US" dirty="0"/>
              <a:t> </a:t>
            </a:r>
            <a:r>
              <a:rPr lang="en-US" dirty="0" err="1"/>
              <a:t>quát</a:t>
            </a:r>
            <a:endParaRPr lang="en-US" dirty="0"/>
          </a:p>
        </p:txBody>
      </p:sp>
      <p:sp>
        <p:nvSpPr>
          <p:cNvPr id="3" name="TextBox 2">
            <a:extLst>
              <a:ext uri="{FF2B5EF4-FFF2-40B4-BE49-F238E27FC236}">
                <a16:creationId xmlns:a16="http://schemas.microsoft.com/office/drawing/2014/main" id="{F8196D9A-A210-6C9D-0B38-EFA016C4880C}"/>
              </a:ext>
            </a:extLst>
          </p:cNvPr>
          <p:cNvSpPr txBox="1"/>
          <p:nvPr/>
        </p:nvSpPr>
        <p:spPr>
          <a:xfrm>
            <a:off x="4616306" y="5969976"/>
            <a:ext cx="3148619"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7. Use Case </a:t>
            </a:r>
            <a:r>
              <a:rPr lang="en-US" dirty="0" err="1">
                <a:latin typeface="Readex Pro" panose="020B0604020202020204" charset="-78"/>
                <a:cs typeface="Readex Pro" panose="020B0604020202020204" charset="-78"/>
              </a:rPr>
              <a:t>tổng</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quát</a:t>
            </a:r>
            <a:endParaRPr lang="en-US" sz="1800" dirty="0">
              <a:effectLst/>
              <a:latin typeface="Readex Pro" panose="020B0604020202020204" charset="-78"/>
              <a:ea typeface="Times New Roman" panose="02020603050405020304" pitchFamily="18" charset="0"/>
              <a:cs typeface="Readex Pro" panose="020B0604020202020204" charset="-78"/>
            </a:endParaRPr>
          </a:p>
        </p:txBody>
      </p:sp>
      <p:pic>
        <p:nvPicPr>
          <p:cNvPr id="5" name="Picture 4">
            <a:extLst>
              <a:ext uri="{FF2B5EF4-FFF2-40B4-BE49-F238E27FC236}">
                <a16:creationId xmlns:a16="http://schemas.microsoft.com/office/drawing/2014/main" id="{79967FEE-76FF-3A67-F5F0-B6086CD8664A}"/>
              </a:ext>
            </a:extLst>
          </p:cNvPr>
          <p:cNvPicPr>
            <a:picLocks noChangeAspect="1"/>
          </p:cNvPicPr>
          <p:nvPr/>
        </p:nvPicPr>
        <p:blipFill>
          <a:blip r:embed="rId2"/>
          <a:stretch>
            <a:fillRect/>
          </a:stretch>
        </p:blipFill>
        <p:spPr>
          <a:xfrm>
            <a:off x="1616284" y="1163140"/>
            <a:ext cx="8959431" cy="4531719"/>
          </a:xfrm>
          <a:prstGeom prst="rect">
            <a:avLst/>
          </a:prstGeom>
        </p:spPr>
      </p:pic>
    </p:spTree>
    <p:extLst>
      <p:ext uri="{BB962C8B-B14F-4D97-AF65-F5344CB8AC3E}">
        <p14:creationId xmlns:p14="http://schemas.microsoft.com/office/powerpoint/2010/main" val="566819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AA2F6-F591-EE39-E5EB-9206A795A5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48AEC7-CEA6-BBB6-AFF6-F98FF3B494D3}"/>
              </a:ext>
            </a:extLst>
          </p:cNvPr>
          <p:cNvSpPr>
            <a:spLocks noGrp="1"/>
          </p:cNvSpPr>
          <p:nvPr>
            <p:ph type="title"/>
          </p:nvPr>
        </p:nvSpPr>
        <p:spPr/>
        <p:txBody>
          <a:bodyPr/>
          <a:lstStyle/>
          <a:p>
            <a:r>
              <a:rPr lang="en-US" dirty="0"/>
              <a:t>Use Case </a:t>
            </a:r>
            <a:r>
              <a:rPr lang="en-US" dirty="0" err="1"/>
              <a:t>Khách</a:t>
            </a:r>
            <a:r>
              <a:rPr lang="en-US" dirty="0"/>
              <a:t> </a:t>
            </a:r>
            <a:r>
              <a:rPr lang="en-US" dirty="0" err="1"/>
              <a:t>vãng</a:t>
            </a:r>
            <a:r>
              <a:rPr lang="en-US" dirty="0"/>
              <a:t> lai</a:t>
            </a:r>
          </a:p>
        </p:txBody>
      </p:sp>
      <p:pic>
        <p:nvPicPr>
          <p:cNvPr id="4" name="Picture 3">
            <a:extLst>
              <a:ext uri="{FF2B5EF4-FFF2-40B4-BE49-F238E27FC236}">
                <a16:creationId xmlns:a16="http://schemas.microsoft.com/office/drawing/2014/main" id="{1C9E4947-62EA-A8EB-4859-AD3EED56B8A6}"/>
              </a:ext>
            </a:extLst>
          </p:cNvPr>
          <p:cNvPicPr>
            <a:picLocks noChangeAspect="1"/>
          </p:cNvPicPr>
          <p:nvPr/>
        </p:nvPicPr>
        <p:blipFill>
          <a:blip r:embed="rId2"/>
          <a:stretch>
            <a:fillRect/>
          </a:stretch>
        </p:blipFill>
        <p:spPr>
          <a:xfrm>
            <a:off x="1689588" y="1323472"/>
            <a:ext cx="7805459" cy="4211055"/>
          </a:xfrm>
          <a:prstGeom prst="rect">
            <a:avLst/>
          </a:prstGeom>
        </p:spPr>
      </p:pic>
      <p:sp>
        <p:nvSpPr>
          <p:cNvPr id="5" name="TextBox 4">
            <a:extLst>
              <a:ext uri="{FF2B5EF4-FFF2-40B4-BE49-F238E27FC236}">
                <a16:creationId xmlns:a16="http://schemas.microsoft.com/office/drawing/2014/main" id="{98AE8168-461E-62E6-1B26-7590E73F65DD}"/>
              </a:ext>
            </a:extLst>
          </p:cNvPr>
          <p:cNvSpPr txBox="1"/>
          <p:nvPr/>
        </p:nvSpPr>
        <p:spPr>
          <a:xfrm>
            <a:off x="4616306" y="5969976"/>
            <a:ext cx="3680816"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8. Use Case </a:t>
            </a:r>
            <a:r>
              <a:rPr lang="en-US" dirty="0" err="1">
                <a:latin typeface="Readex Pro" panose="020B0604020202020204" charset="-78"/>
                <a:cs typeface="Readex Pro" panose="020B0604020202020204" charset="-78"/>
              </a:rPr>
              <a:t>Khách</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vãng</a:t>
            </a:r>
            <a:r>
              <a:rPr lang="en-US" dirty="0">
                <a:latin typeface="Readex Pro" panose="020B0604020202020204" charset="-78"/>
                <a:cs typeface="Readex Pro" panose="020B0604020202020204" charset="-78"/>
              </a:rPr>
              <a:t> lai</a:t>
            </a:r>
            <a:endParaRPr lang="en-US" sz="1800" dirty="0">
              <a:effectLst/>
              <a:latin typeface="Readex Pro" panose="020B0604020202020204" charset="-78"/>
              <a:ea typeface="Times New Roman" panose="02020603050405020304" pitchFamily="18" charset="0"/>
              <a:cs typeface="Readex Pro" panose="020B0604020202020204" charset="-78"/>
            </a:endParaRPr>
          </a:p>
        </p:txBody>
      </p:sp>
    </p:spTree>
    <p:extLst>
      <p:ext uri="{BB962C8B-B14F-4D97-AF65-F5344CB8AC3E}">
        <p14:creationId xmlns:p14="http://schemas.microsoft.com/office/powerpoint/2010/main" val="2948884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6A318-8066-1684-BC8F-3FD60564A8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C8D5E4-8D64-A8B2-35BA-EA4B59F94ECA}"/>
              </a:ext>
            </a:extLst>
          </p:cNvPr>
          <p:cNvSpPr>
            <a:spLocks noGrp="1"/>
          </p:cNvSpPr>
          <p:nvPr>
            <p:ph type="title"/>
          </p:nvPr>
        </p:nvSpPr>
        <p:spPr/>
        <p:txBody>
          <a:bodyPr/>
          <a:lstStyle/>
          <a:p>
            <a:r>
              <a:rPr lang="en-US" dirty="0"/>
              <a:t>Use Case </a:t>
            </a:r>
            <a:r>
              <a:rPr lang="en-US" dirty="0" err="1"/>
              <a:t>Khách</a:t>
            </a:r>
            <a:r>
              <a:rPr lang="en-US" dirty="0"/>
              <a:t> </a:t>
            </a:r>
            <a:r>
              <a:rPr lang="en-US" dirty="0" err="1"/>
              <a:t>hàng</a:t>
            </a:r>
            <a:endParaRPr lang="en-US" dirty="0"/>
          </a:p>
        </p:txBody>
      </p:sp>
      <p:sp>
        <p:nvSpPr>
          <p:cNvPr id="4" name="TextBox 3">
            <a:extLst>
              <a:ext uri="{FF2B5EF4-FFF2-40B4-BE49-F238E27FC236}">
                <a16:creationId xmlns:a16="http://schemas.microsoft.com/office/drawing/2014/main" id="{BD26D3B4-7D41-5C05-0A82-A33BE4571597}"/>
              </a:ext>
            </a:extLst>
          </p:cNvPr>
          <p:cNvSpPr txBox="1"/>
          <p:nvPr/>
        </p:nvSpPr>
        <p:spPr>
          <a:xfrm>
            <a:off x="4616306" y="5969976"/>
            <a:ext cx="3376245"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9. Use Case </a:t>
            </a:r>
            <a:r>
              <a:rPr lang="en-US" dirty="0" err="1">
                <a:latin typeface="Readex Pro" panose="020B0604020202020204" charset="-78"/>
                <a:cs typeface="Readex Pro" panose="020B0604020202020204" charset="-78"/>
              </a:rPr>
              <a:t>Khách</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hàng</a:t>
            </a:r>
            <a:endParaRPr lang="en-US" sz="1800" dirty="0">
              <a:effectLst/>
              <a:latin typeface="Readex Pro" panose="020B0604020202020204" charset="-78"/>
              <a:ea typeface="Times New Roman" panose="02020603050405020304" pitchFamily="18" charset="0"/>
              <a:cs typeface="Readex Pro" panose="020B0604020202020204" charset="-78"/>
            </a:endParaRPr>
          </a:p>
        </p:txBody>
      </p:sp>
      <p:pic>
        <p:nvPicPr>
          <p:cNvPr id="6" name="Picture 5">
            <a:extLst>
              <a:ext uri="{FF2B5EF4-FFF2-40B4-BE49-F238E27FC236}">
                <a16:creationId xmlns:a16="http://schemas.microsoft.com/office/drawing/2014/main" id="{012202B3-1BC6-FB71-A072-4E3383A94E63}"/>
              </a:ext>
            </a:extLst>
          </p:cNvPr>
          <p:cNvPicPr>
            <a:picLocks noChangeAspect="1"/>
          </p:cNvPicPr>
          <p:nvPr/>
        </p:nvPicPr>
        <p:blipFill>
          <a:blip r:embed="rId2"/>
          <a:stretch>
            <a:fillRect/>
          </a:stretch>
        </p:blipFill>
        <p:spPr>
          <a:xfrm>
            <a:off x="2694534" y="1159166"/>
            <a:ext cx="6563766" cy="4539668"/>
          </a:xfrm>
          <a:prstGeom prst="rect">
            <a:avLst/>
          </a:prstGeom>
        </p:spPr>
      </p:pic>
    </p:spTree>
    <p:extLst>
      <p:ext uri="{BB962C8B-B14F-4D97-AF65-F5344CB8AC3E}">
        <p14:creationId xmlns:p14="http://schemas.microsoft.com/office/powerpoint/2010/main" val="3079422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7AD0B-8714-0E93-BE34-AB48B27E77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4F7B5C-68FA-9E31-1C47-672B4ECB1CC5}"/>
              </a:ext>
            </a:extLst>
          </p:cNvPr>
          <p:cNvSpPr>
            <a:spLocks noGrp="1"/>
          </p:cNvSpPr>
          <p:nvPr>
            <p:ph type="title"/>
          </p:nvPr>
        </p:nvSpPr>
        <p:spPr/>
        <p:txBody>
          <a:bodyPr/>
          <a:lstStyle/>
          <a:p>
            <a:r>
              <a:rPr lang="en-US" dirty="0"/>
              <a:t>Use Case Quản </a:t>
            </a:r>
            <a:r>
              <a:rPr lang="en-US" dirty="0" err="1"/>
              <a:t>trị</a:t>
            </a:r>
            <a:r>
              <a:rPr lang="en-US" dirty="0"/>
              <a:t> </a:t>
            </a:r>
            <a:r>
              <a:rPr lang="en-US" dirty="0" err="1"/>
              <a:t>viên</a:t>
            </a:r>
            <a:endParaRPr lang="en-US" dirty="0"/>
          </a:p>
        </p:txBody>
      </p:sp>
      <p:sp>
        <p:nvSpPr>
          <p:cNvPr id="3" name="TextBox 2">
            <a:extLst>
              <a:ext uri="{FF2B5EF4-FFF2-40B4-BE49-F238E27FC236}">
                <a16:creationId xmlns:a16="http://schemas.microsoft.com/office/drawing/2014/main" id="{E3A1718D-A03D-467F-E887-986E1863B9D8}"/>
              </a:ext>
            </a:extLst>
          </p:cNvPr>
          <p:cNvSpPr txBox="1"/>
          <p:nvPr/>
        </p:nvSpPr>
        <p:spPr>
          <a:xfrm>
            <a:off x="4660268" y="6095771"/>
            <a:ext cx="3624710"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10. Use Case Quản </a:t>
            </a:r>
            <a:r>
              <a:rPr lang="en-US" dirty="0" err="1">
                <a:latin typeface="Readex Pro" panose="020B0604020202020204" charset="-78"/>
                <a:cs typeface="Readex Pro" panose="020B0604020202020204" charset="-78"/>
              </a:rPr>
              <a:t>trị</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viên</a:t>
            </a:r>
            <a:endParaRPr lang="en-US" sz="1800" dirty="0">
              <a:effectLst/>
              <a:latin typeface="Readex Pro" panose="020B0604020202020204" charset="-78"/>
              <a:ea typeface="Times New Roman" panose="02020603050405020304" pitchFamily="18" charset="0"/>
              <a:cs typeface="Readex Pro" panose="020B0604020202020204" charset="-78"/>
            </a:endParaRPr>
          </a:p>
        </p:txBody>
      </p:sp>
      <p:pic>
        <p:nvPicPr>
          <p:cNvPr id="7" name="Picture 6">
            <a:extLst>
              <a:ext uri="{FF2B5EF4-FFF2-40B4-BE49-F238E27FC236}">
                <a16:creationId xmlns:a16="http://schemas.microsoft.com/office/drawing/2014/main" id="{1AAE295D-6890-92F1-0916-7AE6C23C1952}"/>
              </a:ext>
            </a:extLst>
          </p:cNvPr>
          <p:cNvPicPr>
            <a:picLocks noChangeAspect="1"/>
          </p:cNvPicPr>
          <p:nvPr/>
        </p:nvPicPr>
        <p:blipFill>
          <a:blip r:embed="rId2"/>
          <a:stretch>
            <a:fillRect/>
          </a:stretch>
        </p:blipFill>
        <p:spPr>
          <a:xfrm>
            <a:off x="2915370" y="1210065"/>
            <a:ext cx="6361260" cy="4681347"/>
          </a:xfrm>
          <a:prstGeom prst="rect">
            <a:avLst/>
          </a:prstGeom>
        </p:spPr>
      </p:pic>
    </p:spTree>
    <p:extLst>
      <p:ext uri="{BB962C8B-B14F-4D97-AF65-F5344CB8AC3E}">
        <p14:creationId xmlns:p14="http://schemas.microsoft.com/office/powerpoint/2010/main" val="856168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DCF0F-EA83-7E5B-AD01-32AF670CC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9BD351-2607-761E-54A7-0DD4DF423931}"/>
              </a:ext>
            </a:extLst>
          </p:cNvPr>
          <p:cNvSpPr>
            <a:spLocks noGrp="1"/>
          </p:cNvSpPr>
          <p:nvPr>
            <p:ph type="title"/>
          </p:nvPr>
        </p:nvSpPr>
        <p:spPr/>
        <p:txBody>
          <a:bodyPr/>
          <a:lstStyle/>
          <a:p>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p>
        </p:txBody>
      </p:sp>
      <p:pic>
        <p:nvPicPr>
          <p:cNvPr id="5" name="Picture 4">
            <a:extLst>
              <a:ext uri="{FF2B5EF4-FFF2-40B4-BE49-F238E27FC236}">
                <a16:creationId xmlns:a16="http://schemas.microsoft.com/office/drawing/2014/main" id="{2A63A80B-9384-4A42-FE0E-90AE00601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032" y="1330569"/>
            <a:ext cx="2873253" cy="2362200"/>
          </a:xfrm>
          <a:prstGeom prst="rect">
            <a:avLst/>
          </a:prstGeom>
        </p:spPr>
      </p:pic>
      <p:grpSp>
        <p:nvGrpSpPr>
          <p:cNvPr id="14" name="Group 13">
            <a:extLst>
              <a:ext uri="{FF2B5EF4-FFF2-40B4-BE49-F238E27FC236}">
                <a16:creationId xmlns:a16="http://schemas.microsoft.com/office/drawing/2014/main" id="{E75E2298-2639-BB5D-F133-E0041C5C4ED1}"/>
              </a:ext>
            </a:extLst>
          </p:cNvPr>
          <p:cNvGrpSpPr/>
          <p:nvPr/>
        </p:nvGrpSpPr>
        <p:grpSpPr>
          <a:xfrm>
            <a:off x="499219" y="1330569"/>
            <a:ext cx="10990795" cy="4301738"/>
            <a:chOff x="499219" y="1330569"/>
            <a:chExt cx="10990795" cy="4301738"/>
          </a:xfrm>
        </p:grpSpPr>
        <p:pic>
          <p:nvPicPr>
            <p:cNvPr id="7" name="Picture 6">
              <a:extLst>
                <a:ext uri="{FF2B5EF4-FFF2-40B4-BE49-F238E27FC236}">
                  <a16:creationId xmlns:a16="http://schemas.microsoft.com/office/drawing/2014/main" id="{CF5934AE-BEF4-861C-9C48-1744B0F53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595" y="1330569"/>
              <a:ext cx="3317419" cy="1545751"/>
            </a:xfrm>
            <a:prstGeom prst="rect">
              <a:avLst/>
            </a:prstGeom>
          </p:spPr>
        </p:pic>
        <p:pic>
          <p:nvPicPr>
            <p:cNvPr id="9" name="Picture 8">
              <a:extLst>
                <a:ext uri="{FF2B5EF4-FFF2-40B4-BE49-F238E27FC236}">
                  <a16:creationId xmlns:a16="http://schemas.microsoft.com/office/drawing/2014/main" id="{5CBF063F-7F3E-8F99-825A-C4C9903BE9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2960" y="4152899"/>
              <a:ext cx="2344360" cy="1385303"/>
            </a:xfrm>
            <a:prstGeom prst="rect">
              <a:avLst/>
            </a:prstGeom>
          </p:spPr>
        </p:pic>
        <p:pic>
          <p:nvPicPr>
            <p:cNvPr id="11" name="Picture 10">
              <a:extLst>
                <a:ext uri="{FF2B5EF4-FFF2-40B4-BE49-F238E27FC236}">
                  <a16:creationId xmlns:a16="http://schemas.microsoft.com/office/drawing/2014/main" id="{1A9B706A-6B44-30B4-3D3D-422C156031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2960" y="1330569"/>
              <a:ext cx="2884610" cy="2362200"/>
            </a:xfrm>
            <a:prstGeom prst="rect">
              <a:avLst/>
            </a:prstGeom>
          </p:spPr>
        </p:pic>
        <p:pic>
          <p:nvPicPr>
            <p:cNvPr id="13" name="Picture 12">
              <a:extLst>
                <a:ext uri="{FF2B5EF4-FFF2-40B4-BE49-F238E27FC236}">
                  <a16:creationId xmlns:a16="http://schemas.microsoft.com/office/drawing/2014/main" id="{93963155-C263-FAA4-4AEA-13D293DECA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219" y="4152899"/>
              <a:ext cx="3038476" cy="1479408"/>
            </a:xfrm>
            <a:prstGeom prst="rect">
              <a:avLst/>
            </a:prstGeom>
          </p:spPr>
        </p:pic>
      </p:grpSp>
      <p:sp>
        <p:nvSpPr>
          <p:cNvPr id="3" name="TextBox 2">
            <a:extLst>
              <a:ext uri="{FF2B5EF4-FFF2-40B4-BE49-F238E27FC236}">
                <a16:creationId xmlns:a16="http://schemas.microsoft.com/office/drawing/2014/main" id="{899E1EBC-1E7D-3580-2C5D-05BA7FCB8A44}"/>
              </a:ext>
            </a:extLst>
          </p:cNvPr>
          <p:cNvSpPr txBox="1"/>
          <p:nvPr/>
        </p:nvSpPr>
        <p:spPr>
          <a:xfrm>
            <a:off x="4616306" y="5969976"/>
            <a:ext cx="2938625"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11. Các </a:t>
            </a:r>
            <a:r>
              <a:rPr lang="en-US" dirty="0" err="1">
                <a:latin typeface="Readex Pro" panose="020B0604020202020204" charset="-78"/>
                <a:cs typeface="Readex Pro" panose="020B0604020202020204" charset="-78"/>
              </a:rPr>
              <a:t>bảng</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dữ</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liệu</a:t>
            </a:r>
            <a:endParaRPr lang="en-US" sz="1800" dirty="0">
              <a:effectLst/>
              <a:latin typeface="Readex Pro" panose="020B0604020202020204" charset="-78"/>
              <a:ea typeface="Times New Roman" panose="02020603050405020304" pitchFamily="18" charset="0"/>
              <a:cs typeface="Readex Pro" panose="020B0604020202020204" charset="-78"/>
            </a:endParaRPr>
          </a:p>
        </p:txBody>
      </p:sp>
    </p:spTree>
    <p:extLst>
      <p:ext uri="{BB962C8B-B14F-4D97-AF65-F5344CB8AC3E}">
        <p14:creationId xmlns:p14="http://schemas.microsoft.com/office/powerpoint/2010/main" val="2735536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7E019-7FFE-9EA1-46C0-7091844FEF1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8BFFE83-72C9-F08C-67D5-F46257883283}"/>
              </a:ext>
            </a:extLst>
          </p:cNvPr>
          <p:cNvPicPr>
            <a:picLocks noChangeAspect="1"/>
          </p:cNvPicPr>
          <p:nvPr/>
        </p:nvPicPr>
        <p:blipFill>
          <a:blip r:embed="rId2"/>
          <a:stretch>
            <a:fillRect/>
          </a:stretch>
        </p:blipFill>
        <p:spPr>
          <a:xfrm>
            <a:off x="853344" y="85088"/>
            <a:ext cx="10485311" cy="5462857"/>
          </a:xfrm>
          <a:prstGeom prst="rect">
            <a:avLst/>
          </a:prstGeom>
        </p:spPr>
      </p:pic>
      <p:sp>
        <p:nvSpPr>
          <p:cNvPr id="4" name="TextBox 3">
            <a:extLst>
              <a:ext uri="{FF2B5EF4-FFF2-40B4-BE49-F238E27FC236}">
                <a16:creationId xmlns:a16="http://schemas.microsoft.com/office/drawing/2014/main" id="{EEA57F45-1562-BF59-2893-0528E1BB601A}"/>
              </a:ext>
            </a:extLst>
          </p:cNvPr>
          <p:cNvSpPr txBox="1"/>
          <p:nvPr/>
        </p:nvSpPr>
        <p:spPr>
          <a:xfrm>
            <a:off x="3782529" y="5826101"/>
            <a:ext cx="5317481" cy="646331"/>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12. </a:t>
            </a:r>
            <a:r>
              <a:rPr lang="en-US" sz="1800" dirty="0" err="1">
                <a:effectLst/>
                <a:latin typeface="Readex Pro" panose="020B0604020202020204" charset="-78"/>
                <a:ea typeface="Times New Roman" panose="02020603050405020304" pitchFamily="18" charset="0"/>
                <a:cs typeface="Readex Pro" panose="020B0604020202020204" charset="-78"/>
              </a:rPr>
              <a:t>Mô</a:t>
            </a:r>
            <a:r>
              <a:rPr lang="en-US" sz="1800" dirty="0">
                <a:effectLst/>
                <a:latin typeface="Readex Pro" panose="020B0604020202020204" charset="-78"/>
                <a:ea typeface="Times New Roman" panose="02020603050405020304" pitchFamily="18" charset="0"/>
                <a:cs typeface="Readex Pro" panose="020B0604020202020204" charset="-78"/>
              </a:rPr>
              <a:t> </a:t>
            </a:r>
            <a:r>
              <a:rPr lang="en-US" sz="1800" dirty="0" err="1">
                <a:effectLst/>
                <a:latin typeface="Readex Pro" panose="020B0604020202020204" charset="-78"/>
                <a:ea typeface="Times New Roman" panose="02020603050405020304" pitchFamily="18" charset="0"/>
                <a:cs typeface="Readex Pro" panose="020B0604020202020204" charset="-78"/>
              </a:rPr>
              <a:t>hình</a:t>
            </a:r>
            <a:r>
              <a:rPr lang="en-US" sz="1800" dirty="0">
                <a:effectLst/>
                <a:latin typeface="Readex Pro" panose="020B0604020202020204" charset="-78"/>
                <a:ea typeface="Times New Roman" panose="02020603050405020304" pitchFamily="18" charset="0"/>
                <a:cs typeface="Readex Pro" panose="020B0604020202020204" charset="-78"/>
              </a:rPr>
              <a:t> </a:t>
            </a:r>
            <a:r>
              <a:rPr lang="en-US" sz="1800" dirty="0" err="1">
                <a:effectLst/>
                <a:latin typeface="Readex Pro" panose="020B0604020202020204" charset="-78"/>
                <a:ea typeface="Times New Roman" panose="02020603050405020304" pitchFamily="18" charset="0"/>
                <a:cs typeface="Readex Pro" panose="020B0604020202020204" charset="-78"/>
              </a:rPr>
              <a:t>dữ</a:t>
            </a:r>
            <a:r>
              <a:rPr lang="en-US" sz="1800" dirty="0">
                <a:effectLst/>
                <a:latin typeface="Readex Pro" panose="020B0604020202020204" charset="-78"/>
                <a:ea typeface="Times New Roman" panose="02020603050405020304" pitchFamily="18" charset="0"/>
                <a:cs typeface="Readex Pro" panose="020B0604020202020204" charset="-78"/>
              </a:rPr>
              <a:t> </a:t>
            </a:r>
            <a:r>
              <a:rPr lang="en-US" sz="1800" dirty="0" err="1">
                <a:effectLst/>
                <a:latin typeface="Readex Pro" panose="020B0604020202020204" charset="-78"/>
                <a:ea typeface="Times New Roman" panose="02020603050405020304" pitchFamily="18" charset="0"/>
                <a:cs typeface="Readex Pro" panose="020B0604020202020204" charset="-78"/>
              </a:rPr>
              <a:t>liệu</a:t>
            </a:r>
            <a:r>
              <a:rPr lang="en-US" sz="1800" dirty="0">
                <a:effectLst/>
                <a:latin typeface="Readex Pro" panose="020B0604020202020204" charset="-78"/>
                <a:ea typeface="Times New Roman" panose="02020603050405020304" pitchFamily="18" charset="0"/>
                <a:cs typeface="Readex Pro" panose="020B0604020202020204" charset="-78"/>
              </a:rPr>
              <a:t> </a:t>
            </a:r>
            <a:r>
              <a:rPr lang="en-US" sz="1800" dirty="0" err="1">
                <a:effectLst/>
                <a:latin typeface="Readex Pro" panose="020B0604020202020204" charset="-78"/>
                <a:ea typeface="Times New Roman" panose="02020603050405020304" pitchFamily="18" charset="0"/>
                <a:cs typeface="Readex Pro" panose="020B0604020202020204" charset="-78"/>
              </a:rPr>
              <a:t>mức</a:t>
            </a:r>
            <a:r>
              <a:rPr lang="en-US" sz="1800" dirty="0">
                <a:effectLst/>
                <a:latin typeface="Readex Pro" panose="020B0604020202020204" charset="-78"/>
                <a:ea typeface="Times New Roman" panose="02020603050405020304" pitchFamily="18" charset="0"/>
                <a:cs typeface="Readex Pro" panose="020B0604020202020204" charset="-78"/>
              </a:rPr>
              <a:t> </a:t>
            </a:r>
            <a:r>
              <a:rPr lang="en-US" sz="1800" dirty="0" err="1">
                <a:effectLst/>
                <a:latin typeface="Readex Pro" panose="020B0604020202020204" charset="-78"/>
                <a:ea typeface="Times New Roman" panose="02020603050405020304" pitchFamily="18" charset="0"/>
                <a:cs typeface="Readex Pro" panose="020B0604020202020204" charset="-78"/>
              </a:rPr>
              <a:t>quan</a:t>
            </a:r>
            <a:r>
              <a:rPr lang="en-US" sz="1800" dirty="0">
                <a:effectLst/>
                <a:latin typeface="Readex Pro" panose="020B0604020202020204" charset="-78"/>
                <a:ea typeface="Times New Roman" panose="02020603050405020304" pitchFamily="18" charset="0"/>
                <a:cs typeface="Readex Pro" panose="020B0604020202020204" charset="-78"/>
              </a:rPr>
              <a:t> </a:t>
            </a:r>
            <a:r>
              <a:rPr lang="en-US" sz="1800" dirty="0" err="1">
                <a:effectLst/>
                <a:latin typeface="Readex Pro" panose="020B0604020202020204" charset="-78"/>
                <a:ea typeface="Times New Roman" panose="02020603050405020304" pitchFamily="18" charset="0"/>
                <a:cs typeface="Readex Pro" panose="020B0604020202020204" charset="-78"/>
              </a:rPr>
              <a:t>niệm</a:t>
            </a:r>
            <a:r>
              <a:rPr lang="en-US" sz="1800" dirty="0">
                <a:effectLst/>
                <a:latin typeface="Readex Pro" panose="020B0604020202020204" charset="-78"/>
                <a:ea typeface="Times New Roman" panose="02020603050405020304" pitchFamily="18" charset="0"/>
                <a:cs typeface="Readex Pro" panose="020B0604020202020204" charset="-78"/>
              </a:rPr>
              <a:t> (CDM)</a:t>
            </a:r>
          </a:p>
          <a:p>
            <a:endParaRPr lang="en-US" dirty="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3269767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8E282-0691-A4E9-081B-F2420766B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5CBB2-DCE6-6ED9-2062-11B63028E5C0}"/>
              </a:ext>
            </a:extLst>
          </p:cNvPr>
          <p:cNvSpPr>
            <a:spLocks noGrp="1"/>
          </p:cNvSpPr>
          <p:nvPr>
            <p:ph type="ctrTitle"/>
          </p:nvPr>
        </p:nvSpPr>
        <p:spPr/>
        <p:txBody>
          <a:bodyPr>
            <a:normAutofit fontScale="90000"/>
          </a:bodyPr>
          <a:lstStyle/>
          <a:p>
            <a:r>
              <a:rPr lang="en-US" dirty="0"/>
              <a:t>ĐỀ TÀI</a:t>
            </a:r>
            <a:br>
              <a:rPr lang="en-US" dirty="0"/>
            </a:br>
            <a:r>
              <a:rPr lang="en-US" dirty="0"/>
              <a:t>XÂY DỰNG PHẦN MỀM</a:t>
            </a:r>
            <a:br>
              <a:rPr lang="en-US" dirty="0"/>
            </a:br>
            <a:r>
              <a:rPr lang="en-US" dirty="0"/>
              <a:t>QUẢN LÝ ĐẶT VÉ RẠP CHIẾU PHIM</a:t>
            </a:r>
          </a:p>
        </p:txBody>
      </p:sp>
      <p:sp>
        <p:nvSpPr>
          <p:cNvPr id="3" name="Subtitle 2">
            <a:extLst>
              <a:ext uri="{FF2B5EF4-FFF2-40B4-BE49-F238E27FC236}">
                <a16:creationId xmlns:a16="http://schemas.microsoft.com/office/drawing/2014/main" id="{35DCF37B-C7B6-F263-6F74-058E5BF03572}"/>
              </a:ext>
            </a:extLst>
          </p:cNvPr>
          <p:cNvSpPr>
            <a:spLocks noGrp="1"/>
          </p:cNvSpPr>
          <p:nvPr>
            <p:ph type="subTitle" idx="1"/>
          </p:nvPr>
        </p:nvSpPr>
        <p:spPr/>
        <p:txBody>
          <a:bodyPr/>
          <a:lstStyle/>
          <a:p>
            <a:r>
              <a:rPr lang="en-US" dirty="0" err="1"/>
              <a:t>Giảng</a:t>
            </a:r>
            <a:r>
              <a:rPr lang="en-US" dirty="0"/>
              <a:t> </a:t>
            </a:r>
            <a:r>
              <a:rPr lang="en-US" dirty="0" err="1"/>
              <a:t>viên</a:t>
            </a:r>
            <a:r>
              <a:rPr lang="en-US" dirty="0"/>
              <a:t> </a:t>
            </a:r>
            <a:r>
              <a:rPr lang="en-US" dirty="0" err="1"/>
              <a:t>hướng</a:t>
            </a:r>
            <a:r>
              <a:rPr lang="en-US" dirty="0"/>
              <a:t> </a:t>
            </a:r>
            <a:r>
              <a:rPr lang="en-US" dirty="0" err="1"/>
              <a:t>dẫn</a:t>
            </a:r>
            <a:r>
              <a:rPr lang="en-US" dirty="0"/>
              <a:t>: TS. Ngô Bá Hùng</a:t>
            </a:r>
          </a:p>
        </p:txBody>
      </p:sp>
      <p:sp>
        <p:nvSpPr>
          <p:cNvPr id="4" name="Text Placeholder 3">
            <a:extLst>
              <a:ext uri="{FF2B5EF4-FFF2-40B4-BE49-F238E27FC236}">
                <a16:creationId xmlns:a16="http://schemas.microsoft.com/office/drawing/2014/main" id="{B595AADD-12D1-8CAB-E220-06F9B960ED4E}"/>
              </a:ext>
            </a:extLst>
          </p:cNvPr>
          <p:cNvSpPr>
            <a:spLocks noGrp="1"/>
          </p:cNvSpPr>
          <p:nvPr>
            <p:ph type="body" sz="quarter" idx="12"/>
          </p:nvPr>
        </p:nvSpPr>
        <p:spPr/>
        <p:txBody>
          <a:bodyPr/>
          <a:lstStyle/>
          <a:p>
            <a:r>
              <a:rPr lang="en-US" dirty="0" err="1"/>
              <a:t>Thực</a:t>
            </a:r>
            <a:r>
              <a:rPr lang="en-US" dirty="0"/>
              <a:t> </a:t>
            </a:r>
            <a:r>
              <a:rPr lang="en-US" dirty="0" err="1"/>
              <a:t>hiện</a:t>
            </a:r>
            <a:r>
              <a:rPr lang="en-US" dirty="0"/>
              <a:t>: Ngô Hữu Thành – B2204966</a:t>
            </a:r>
          </a:p>
        </p:txBody>
      </p:sp>
    </p:spTree>
    <p:extLst>
      <p:ext uri="{BB962C8B-B14F-4D97-AF65-F5344CB8AC3E}">
        <p14:creationId xmlns:p14="http://schemas.microsoft.com/office/powerpoint/2010/main" val="3145955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81077-DF76-8C39-D7A0-EDACD9780D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31463-FBA2-FF5A-E7A3-07F2758B1FDB}"/>
              </a:ext>
            </a:extLst>
          </p:cNvPr>
          <p:cNvSpPr>
            <a:spLocks noGrp="1"/>
          </p:cNvSpPr>
          <p:nvPr>
            <p:ph type="ctrTitle"/>
          </p:nvPr>
        </p:nvSpPr>
        <p:spPr>
          <a:xfrm>
            <a:off x="1443567" y="1773238"/>
            <a:ext cx="10029565" cy="1655762"/>
          </a:xfrm>
        </p:spPr>
        <p:txBody>
          <a:bodyPr/>
          <a:lstStyle/>
          <a:p>
            <a:r>
              <a:rPr lang="en-US" dirty="0"/>
              <a:t>ĐÁNH GIÁ &amp; KIỂM THỬ GIẢI PHÁP</a:t>
            </a:r>
          </a:p>
        </p:txBody>
      </p:sp>
      <p:sp>
        <p:nvSpPr>
          <p:cNvPr id="3" name="Subtitle 2">
            <a:extLst>
              <a:ext uri="{FF2B5EF4-FFF2-40B4-BE49-F238E27FC236}">
                <a16:creationId xmlns:a16="http://schemas.microsoft.com/office/drawing/2014/main" id="{DBFB73F0-1B63-1A3C-3D96-4767BF11E6A8}"/>
              </a:ext>
            </a:extLst>
          </p:cNvPr>
          <p:cNvSpPr>
            <a:spLocks noGrp="1"/>
          </p:cNvSpPr>
          <p:nvPr>
            <p:ph type="subTitle" idx="1"/>
          </p:nvPr>
        </p:nvSpPr>
        <p:spPr>
          <a:xfrm>
            <a:off x="1443566" y="3428999"/>
            <a:ext cx="10029565" cy="796491"/>
          </a:xfrm>
        </p:spPr>
        <p:txBody>
          <a:bodyPr/>
          <a:lstStyle/>
          <a:p>
            <a:endParaRPr lang="en-US" dirty="0"/>
          </a:p>
        </p:txBody>
      </p:sp>
    </p:spTree>
    <p:extLst>
      <p:ext uri="{BB962C8B-B14F-4D97-AF65-F5344CB8AC3E}">
        <p14:creationId xmlns:p14="http://schemas.microsoft.com/office/powerpoint/2010/main" val="1794070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B1521-D307-8C7D-5347-0AB4DA5E92C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88D5746-8FD9-DAE7-9A8B-FECBF5B9BC78}"/>
              </a:ext>
            </a:extLst>
          </p:cNvPr>
          <p:cNvSpPr txBox="1"/>
          <p:nvPr/>
        </p:nvSpPr>
        <p:spPr>
          <a:xfrm>
            <a:off x="624254" y="472292"/>
            <a:ext cx="11386038" cy="2797689"/>
          </a:xfrm>
          <a:prstGeom prst="rect">
            <a:avLst/>
          </a:prstGeom>
          <a:noFill/>
        </p:spPr>
        <p:txBody>
          <a:bodyPr wrap="square">
            <a:spAutoFit/>
          </a:bodyPr>
          <a:lstStyle/>
          <a:p>
            <a:pPr>
              <a:lnSpc>
                <a:spcPct val="150000"/>
              </a:lnSpc>
            </a:pPr>
            <a:r>
              <a:rPr lang="en-US" sz="2400" dirty="0">
                <a:latin typeface="Readex Pro" panose="020B0604020202020204" charset="-78"/>
                <a:cs typeface="Readex Pro" panose="020B0604020202020204" charset="-78"/>
              </a:rPr>
              <a:t>- </a:t>
            </a:r>
            <a:r>
              <a:rPr lang="vi-VN" sz="2400" dirty="0">
                <a:latin typeface="Readex Pro" panose="020B0604020202020204" charset="-78"/>
                <a:cs typeface="Readex Pro" panose="020B0604020202020204" charset="-78"/>
              </a:rPr>
              <a:t>Kiểm thử chức năng</a:t>
            </a:r>
            <a:br>
              <a:rPr lang="vi-VN" sz="2400" dirty="0">
                <a:latin typeface="Readex Pro" panose="020B0604020202020204" charset="-78"/>
                <a:cs typeface="Readex Pro" panose="020B0604020202020204" charset="-78"/>
              </a:rPr>
            </a:br>
            <a:r>
              <a:rPr lang="en-US" sz="2400" dirty="0">
                <a:latin typeface="Readex Pro" panose="020B0604020202020204" charset="-78"/>
                <a:cs typeface="Readex Pro" panose="020B0604020202020204" charset="-78"/>
              </a:rPr>
              <a:t>- </a:t>
            </a:r>
            <a:r>
              <a:rPr lang="vi-VN" sz="2400" dirty="0">
                <a:latin typeface="Readex Pro" panose="020B0604020202020204" charset="-78"/>
                <a:cs typeface="Readex Pro" panose="020B0604020202020204" charset="-78"/>
              </a:rPr>
              <a:t>Kiểm thử giao diện</a:t>
            </a:r>
            <a:br>
              <a:rPr lang="vi-VN" sz="2400" dirty="0">
                <a:latin typeface="Readex Pro" panose="020B0604020202020204" charset="-78"/>
                <a:cs typeface="Readex Pro" panose="020B0604020202020204" charset="-78"/>
              </a:rPr>
            </a:br>
            <a:r>
              <a:rPr lang="en-US" sz="2400" dirty="0">
                <a:latin typeface="Readex Pro" panose="020B0604020202020204" charset="-78"/>
                <a:cs typeface="Readex Pro" panose="020B0604020202020204" charset="-78"/>
              </a:rPr>
              <a:t>- </a:t>
            </a:r>
            <a:r>
              <a:rPr lang="vi-VN" sz="2400" dirty="0">
                <a:latin typeface="Readex Pro" panose="020B0604020202020204" charset="-78"/>
                <a:cs typeface="Readex Pro" panose="020B0604020202020204" charset="-78"/>
              </a:rPr>
              <a:t>Kiểm thử tính ổn định </a:t>
            </a:r>
            <a:endParaRPr lang="en-US" sz="2400" dirty="0">
              <a:latin typeface="Readex Pro" panose="020B0604020202020204" charset="-78"/>
              <a:cs typeface="Readex Pro" panose="020B0604020202020204" charset="-78"/>
            </a:endParaRPr>
          </a:p>
          <a:p>
            <a:pPr>
              <a:lnSpc>
                <a:spcPct val="150000"/>
              </a:lnSpc>
            </a:pPr>
            <a:r>
              <a:rPr lang="en-US" sz="2400" dirty="0">
                <a:latin typeface="Readex Pro" panose="020B0604020202020204" charset="-78"/>
                <a:cs typeface="Readex Pro" panose="020B0604020202020204" charset="-78"/>
              </a:rPr>
              <a:t>=&gt; </a:t>
            </a:r>
            <a:r>
              <a:rPr lang="vi-VN" sz="2400" dirty="0">
                <a:latin typeface="Readex Pro" panose="020B0604020202020204" charset="-78"/>
                <a:cs typeface="Readex Pro" panose="020B0604020202020204" charset="-78"/>
              </a:rPr>
              <a:t>Giải pháp đã được kiểm thử kỹ lưỡng và đáp ứng tốt các tiêu chí về chức năng, </a:t>
            </a:r>
            <a:r>
              <a:rPr lang="en-US" sz="2400" dirty="0" err="1">
                <a:latin typeface="Readex Pro" panose="020B0604020202020204" charset="-78"/>
                <a:cs typeface="Readex Pro" panose="020B0604020202020204" charset="-78"/>
              </a:rPr>
              <a:t>tính</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ổn</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định</a:t>
            </a:r>
            <a:r>
              <a:rPr lang="en-US" sz="2400" dirty="0">
                <a:latin typeface="Readex Pro" panose="020B0604020202020204" charset="-78"/>
                <a:cs typeface="Readex Pro" panose="020B0604020202020204" charset="-78"/>
              </a:rPr>
              <a:t> </a:t>
            </a:r>
            <a:r>
              <a:rPr lang="vi-VN" sz="2400" dirty="0">
                <a:latin typeface="Readex Pro" panose="020B0604020202020204" charset="-78"/>
                <a:cs typeface="Readex Pro" panose="020B0604020202020204" charset="-78"/>
              </a:rPr>
              <a:t>và trải nghiệm người dùng.</a:t>
            </a:r>
          </a:p>
        </p:txBody>
      </p:sp>
    </p:spTree>
    <p:extLst>
      <p:ext uri="{BB962C8B-B14F-4D97-AF65-F5344CB8AC3E}">
        <p14:creationId xmlns:p14="http://schemas.microsoft.com/office/powerpoint/2010/main" val="3713393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83695-4B99-4266-7A4A-CDE4283CC5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F57B4-1366-A3CC-D0AB-CE04ABC24A30}"/>
              </a:ext>
            </a:extLst>
          </p:cNvPr>
          <p:cNvSpPr>
            <a:spLocks noGrp="1"/>
          </p:cNvSpPr>
          <p:nvPr>
            <p:ph type="ctrTitle"/>
          </p:nvPr>
        </p:nvSpPr>
        <p:spPr>
          <a:xfrm>
            <a:off x="1443567" y="1773238"/>
            <a:ext cx="10029565" cy="1655762"/>
          </a:xfrm>
        </p:spPr>
        <p:txBody>
          <a:bodyPr/>
          <a:lstStyle/>
          <a:p>
            <a:r>
              <a:rPr lang="en-US" dirty="0"/>
              <a:t>KẾT LUẬN</a:t>
            </a:r>
          </a:p>
        </p:txBody>
      </p:sp>
      <p:sp>
        <p:nvSpPr>
          <p:cNvPr id="3" name="Subtitle 2">
            <a:extLst>
              <a:ext uri="{FF2B5EF4-FFF2-40B4-BE49-F238E27FC236}">
                <a16:creationId xmlns:a16="http://schemas.microsoft.com/office/drawing/2014/main" id="{1BB5174E-555D-41FC-7EF2-F2B4D90E43EB}"/>
              </a:ext>
            </a:extLst>
          </p:cNvPr>
          <p:cNvSpPr>
            <a:spLocks noGrp="1"/>
          </p:cNvSpPr>
          <p:nvPr>
            <p:ph type="subTitle" idx="1"/>
          </p:nvPr>
        </p:nvSpPr>
        <p:spPr>
          <a:xfrm>
            <a:off x="1443566" y="3428999"/>
            <a:ext cx="10029565" cy="796491"/>
          </a:xfrm>
        </p:spPr>
        <p:txBody>
          <a:bodyPr/>
          <a:lstStyle/>
          <a:p>
            <a:endParaRPr lang="en-US" dirty="0"/>
          </a:p>
        </p:txBody>
      </p:sp>
    </p:spTree>
    <p:extLst>
      <p:ext uri="{BB962C8B-B14F-4D97-AF65-F5344CB8AC3E}">
        <p14:creationId xmlns:p14="http://schemas.microsoft.com/office/powerpoint/2010/main" val="565323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367CC-E956-C8E4-D7B3-111D856635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16A500-EE54-8296-7CAE-AF1797C3F129}"/>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đạt</a:t>
            </a:r>
            <a:r>
              <a:rPr lang="en-US" dirty="0"/>
              <a:t> </a:t>
            </a:r>
            <a:r>
              <a:rPr lang="en-US" dirty="0" err="1"/>
              <a:t>được</a:t>
            </a:r>
            <a:endParaRPr lang="en-US" dirty="0"/>
          </a:p>
        </p:txBody>
      </p:sp>
      <p:sp>
        <p:nvSpPr>
          <p:cNvPr id="3" name="Content Placeholder 2">
            <a:extLst>
              <a:ext uri="{FF2B5EF4-FFF2-40B4-BE49-F238E27FC236}">
                <a16:creationId xmlns:a16="http://schemas.microsoft.com/office/drawing/2014/main" id="{B85067BA-D88C-CF1E-2EE3-A43109705EAF}"/>
              </a:ext>
            </a:extLst>
          </p:cNvPr>
          <p:cNvSpPr>
            <a:spLocks noGrp="1"/>
          </p:cNvSpPr>
          <p:nvPr>
            <p:ph idx="1"/>
          </p:nvPr>
        </p:nvSpPr>
        <p:spPr>
          <a:xfrm>
            <a:off x="838200" y="1253331"/>
            <a:ext cx="10515600" cy="4351338"/>
          </a:xfrm>
        </p:spPr>
        <p:txBody>
          <a:bodyPr/>
          <a:lstStyle/>
          <a:p>
            <a:pPr marL="342900" indent="-342900">
              <a:buFont typeface="Arial" panose="020B0604020202020204" pitchFamily="34" charset="0"/>
              <a:buChar char="•"/>
            </a:pPr>
            <a:r>
              <a:rPr lang="en-US" dirty="0" err="1"/>
              <a:t>Xây</a:t>
            </a:r>
            <a:r>
              <a:rPr lang="en-US" dirty="0"/>
              <a:t> </a:t>
            </a:r>
            <a:r>
              <a:rPr lang="en-US" dirty="0" err="1"/>
              <a:t>dựng</a:t>
            </a:r>
            <a:r>
              <a:rPr lang="en-US" dirty="0"/>
              <a:t> </a:t>
            </a:r>
            <a:r>
              <a:rPr lang="en-US" dirty="0" err="1"/>
              <a:t>được</a:t>
            </a:r>
            <a:r>
              <a:rPr lang="en-US" dirty="0"/>
              <a:t> </a:t>
            </a:r>
            <a:r>
              <a:rPr lang="en-US" dirty="0" err="1"/>
              <a:t>hệ</a:t>
            </a:r>
            <a:r>
              <a:rPr lang="en-US" dirty="0"/>
              <a:t> </a:t>
            </a:r>
            <a:r>
              <a:rPr lang="en-US" dirty="0" err="1"/>
              <a:t>thống</a:t>
            </a:r>
            <a:r>
              <a:rPr lang="en-US" dirty="0"/>
              <a:t> </a:t>
            </a:r>
            <a:r>
              <a:rPr lang="en-US" dirty="0" err="1"/>
              <a:t>phần</a:t>
            </a:r>
            <a:r>
              <a:rPr lang="en-US" dirty="0"/>
              <a:t> </a:t>
            </a:r>
            <a:r>
              <a:rPr lang="en-US" dirty="0" err="1"/>
              <a:t>mềm</a:t>
            </a:r>
            <a:r>
              <a:rPr lang="en-US" dirty="0"/>
              <a:t> </a:t>
            </a:r>
            <a:r>
              <a:rPr lang="en-US" dirty="0" err="1"/>
              <a:t>quản</a:t>
            </a:r>
            <a:r>
              <a:rPr lang="en-US" dirty="0"/>
              <a:t> </a:t>
            </a:r>
            <a:r>
              <a:rPr lang="en-US" dirty="0" err="1"/>
              <a:t>lý</a:t>
            </a:r>
            <a:r>
              <a:rPr lang="en-US" dirty="0"/>
              <a:t> </a:t>
            </a:r>
            <a:r>
              <a:rPr lang="en-US" dirty="0" err="1"/>
              <a:t>đặt</a:t>
            </a:r>
            <a:r>
              <a:rPr lang="en-US" dirty="0"/>
              <a:t> </a:t>
            </a:r>
            <a:r>
              <a:rPr lang="en-US" dirty="0" err="1"/>
              <a:t>vé</a:t>
            </a:r>
            <a:r>
              <a:rPr lang="en-US" dirty="0"/>
              <a:t> </a:t>
            </a:r>
            <a:r>
              <a:rPr lang="en-US" dirty="0" err="1"/>
              <a:t>rạp</a:t>
            </a:r>
            <a:r>
              <a:rPr lang="en-US" dirty="0"/>
              <a:t> </a:t>
            </a:r>
            <a:r>
              <a:rPr lang="en-US" dirty="0" err="1"/>
              <a:t>chiếu</a:t>
            </a:r>
            <a:r>
              <a:rPr lang="en-US" dirty="0"/>
              <a:t> </a:t>
            </a:r>
            <a:r>
              <a:rPr lang="en-US" dirty="0" err="1"/>
              <a:t>phim</a:t>
            </a:r>
            <a:r>
              <a:rPr lang="en-US" dirty="0"/>
              <a:t>.</a:t>
            </a:r>
          </a:p>
          <a:p>
            <a:pPr marL="342900" indent="-342900">
              <a:buFont typeface="Arial" panose="020B0604020202020204" pitchFamily="34" charset="0"/>
              <a:buChar char="•"/>
            </a:pPr>
            <a:r>
              <a:rPr lang="en-US" dirty="0" err="1"/>
              <a:t>Nắm</a:t>
            </a:r>
            <a:r>
              <a:rPr lang="en-US" dirty="0"/>
              <a:t> </a:t>
            </a:r>
            <a:r>
              <a:rPr lang="en-US" dirty="0" err="1"/>
              <a:t>vững</a:t>
            </a:r>
            <a:r>
              <a:rPr lang="en-US" dirty="0"/>
              <a:t> </a:t>
            </a:r>
            <a:r>
              <a:rPr lang="en-US" dirty="0" err="1"/>
              <a:t>quy</a:t>
            </a:r>
            <a:r>
              <a:rPr lang="en-US" dirty="0"/>
              <a:t> </a:t>
            </a:r>
            <a:r>
              <a:rPr lang="en-US" dirty="0" err="1"/>
              <a:t>trình</a:t>
            </a:r>
            <a:r>
              <a:rPr lang="en-US" dirty="0"/>
              <a:t> </a:t>
            </a:r>
            <a:r>
              <a:rPr lang="en-US" dirty="0" err="1"/>
              <a:t>phát</a:t>
            </a:r>
            <a:r>
              <a:rPr lang="en-US" dirty="0"/>
              <a:t> </a:t>
            </a:r>
            <a:r>
              <a:rPr lang="en-US" dirty="0" err="1"/>
              <a:t>triển</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phần</a:t>
            </a:r>
            <a:r>
              <a:rPr lang="en-US" dirty="0"/>
              <a:t> </a:t>
            </a:r>
            <a:r>
              <a:rPr lang="en-US" dirty="0" err="1"/>
              <a:t>mềm</a:t>
            </a:r>
            <a:r>
              <a:rPr lang="en-US" dirty="0"/>
              <a:t> </a:t>
            </a:r>
            <a:r>
              <a:rPr lang="en-US" dirty="0" err="1"/>
              <a:t>hoàn</a:t>
            </a:r>
            <a:r>
              <a:rPr lang="en-US" dirty="0"/>
              <a:t> </a:t>
            </a:r>
            <a:r>
              <a:rPr lang="en-US" dirty="0" err="1"/>
              <a:t>chỉnh</a:t>
            </a:r>
            <a:r>
              <a:rPr lang="en-US" dirty="0"/>
              <a:t>.</a:t>
            </a:r>
          </a:p>
          <a:p>
            <a:pPr marL="342900" indent="-342900">
              <a:buFont typeface="Arial" panose="020B0604020202020204" pitchFamily="34" charset="0"/>
              <a:buChar char="•"/>
            </a:pPr>
            <a:r>
              <a:rPr lang="vi-VN" dirty="0"/>
              <a:t>Hiểu được cách tổ chức và xây dựng phần mềm bằng ngôn ngữ Java</a:t>
            </a:r>
            <a:r>
              <a:rPr lang="en-US" dirty="0"/>
              <a:t> </a:t>
            </a:r>
            <a:r>
              <a:rPr lang="en-US" dirty="0" err="1"/>
              <a:t>và</a:t>
            </a:r>
            <a:r>
              <a:rPr lang="en-US" dirty="0"/>
              <a:t> </a:t>
            </a:r>
            <a:r>
              <a:rPr lang="en-US" dirty="0" err="1"/>
              <a:t>thư</a:t>
            </a:r>
            <a:r>
              <a:rPr lang="en-US" dirty="0"/>
              <a:t> </a:t>
            </a:r>
            <a:r>
              <a:rPr lang="en-US" dirty="0" err="1"/>
              <a:t>viện</a:t>
            </a:r>
            <a:r>
              <a:rPr lang="en-US" dirty="0"/>
              <a:t> JavaFX.</a:t>
            </a:r>
          </a:p>
          <a:p>
            <a:pPr marL="342900" indent="-342900">
              <a:buFont typeface="Arial" panose="020B0604020202020204" pitchFamily="34" charset="0"/>
              <a:buChar char="•"/>
            </a:pPr>
            <a:r>
              <a:rPr lang="en-US" dirty="0" err="1"/>
              <a:t>Tiếp</a:t>
            </a:r>
            <a:r>
              <a:rPr lang="en-US" dirty="0"/>
              <a:t> </a:t>
            </a:r>
            <a:r>
              <a:rPr lang="en-US" dirty="0" err="1"/>
              <a:t>cận</a:t>
            </a:r>
            <a:r>
              <a:rPr lang="en-US" dirty="0"/>
              <a:t> </a:t>
            </a:r>
            <a:r>
              <a:rPr lang="en-US" dirty="0" err="1"/>
              <a:t>kiến</a:t>
            </a:r>
            <a:r>
              <a:rPr lang="en-US" dirty="0"/>
              <a:t> </a:t>
            </a:r>
            <a:r>
              <a:rPr lang="en-US" dirty="0" err="1"/>
              <a:t>thức</a:t>
            </a:r>
            <a:r>
              <a:rPr lang="en-US" dirty="0"/>
              <a:t> </a:t>
            </a:r>
            <a:r>
              <a:rPr lang="en-US" dirty="0" err="1"/>
              <a:t>mới</a:t>
            </a:r>
            <a:r>
              <a:rPr lang="en-US" dirty="0"/>
              <a:t> – RabbitMQ.</a:t>
            </a:r>
          </a:p>
        </p:txBody>
      </p:sp>
    </p:spTree>
    <p:extLst>
      <p:ext uri="{BB962C8B-B14F-4D97-AF65-F5344CB8AC3E}">
        <p14:creationId xmlns:p14="http://schemas.microsoft.com/office/powerpoint/2010/main" val="1646269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0770F-2042-701C-9E52-D17248EFEC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45B330-9567-0E3C-EDC3-D32B5B45FC6D}"/>
              </a:ext>
            </a:extLst>
          </p:cNvPr>
          <p:cNvSpPr>
            <a:spLocks noGrp="1"/>
          </p:cNvSpPr>
          <p:nvPr>
            <p:ph type="title"/>
          </p:nvPr>
        </p:nvSpPr>
        <p:spPr/>
        <p:txBody>
          <a:bodyPr/>
          <a:lstStyle/>
          <a:p>
            <a:r>
              <a:rPr lang="en-US" dirty="0" err="1"/>
              <a:t>Hạn</a:t>
            </a:r>
            <a:r>
              <a:rPr lang="en-US" dirty="0"/>
              <a:t> </a:t>
            </a:r>
            <a:r>
              <a:rPr lang="en-US" dirty="0" err="1"/>
              <a:t>chế</a:t>
            </a:r>
            <a:endParaRPr lang="en-US" dirty="0"/>
          </a:p>
        </p:txBody>
      </p:sp>
      <p:sp>
        <p:nvSpPr>
          <p:cNvPr id="3" name="Content Placeholder 2">
            <a:extLst>
              <a:ext uri="{FF2B5EF4-FFF2-40B4-BE49-F238E27FC236}">
                <a16:creationId xmlns:a16="http://schemas.microsoft.com/office/drawing/2014/main" id="{D8DE8F33-CD20-0097-6200-DA98674E2A44}"/>
              </a:ext>
            </a:extLst>
          </p:cNvPr>
          <p:cNvSpPr>
            <a:spLocks noGrp="1"/>
          </p:cNvSpPr>
          <p:nvPr>
            <p:ph idx="1"/>
          </p:nvPr>
        </p:nvSpPr>
        <p:spPr>
          <a:xfrm>
            <a:off x="838200" y="1350840"/>
            <a:ext cx="10515600" cy="4351338"/>
          </a:xfrm>
        </p:spPr>
        <p:txBody>
          <a:bodyPr/>
          <a:lstStyle/>
          <a:p>
            <a:pPr marL="342900" indent="-342900">
              <a:buFont typeface="Arial" panose="020B0604020202020204" pitchFamily="34" charset="0"/>
              <a:buChar char="•"/>
            </a:pPr>
            <a:r>
              <a:rPr lang="en-US" dirty="0" err="1"/>
              <a:t>Chưa</a:t>
            </a:r>
            <a:r>
              <a:rPr lang="en-US" dirty="0"/>
              <a:t> </a:t>
            </a:r>
            <a:r>
              <a:rPr lang="en-US" dirty="0" err="1"/>
              <a:t>nghiên</a:t>
            </a:r>
            <a:r>
              <a:rPr lang="en-US" dirty="0"/>
              <a:t> </a:t>
            </a:r>
            <a:r>
              <a:rPr lang="en-US" dirty="0" err="1"/>
              <a:t>cứu</a:t>
            </a:r>
            <a:r>
              <a:rPr lang="en-US" dirty="0"/>
              <a:t> </a:t>
            </a:r>
            <a:r>
              <a:rPr lang="en-US" dirty="0" err="1"/>
              <a:t>sâu</a:t>
            </a:r>
            <a:r>
              <a:rPr lang="en-US" dirty="0"/>
              <a:t> </a:t>
            </a:r>
            <a:r>
              <a:rPr lang="en-US" dirty="0" err="1"/>
              <a:t>về</a:t>
            </a:r>
            <a:r>
              <a:rPr lang="en-US" dirty="0"/>
              <a:t> </a:t>
            </a:r>
            <a:r>
              <a:rPr lang="en-US" dirty="0" err="1"/>
              <a:t>bảo</a:t>
            </a:r>
            <a:r>
              <a:rPr lang="en-US" dirty="0"/>
              <a:t> </a:t>
            </a:r>
            <a:r>
              <a:rPr lang="en-US" dirty="0" err="1"/>
              <a:t>mật</a:t>
            </a:r>
            <a:r>
              <a:rPr lang="en-US" dirty="0"/>
              <a:t> </a:t>
            </a:r>
            <a:r>
              <a:rPr lang="en-US" dirty="0" err="1"/>
              <a:t>hệ</a:t>
            </a:r>
            <a:r>
              <a:rPr lang="en-US" dirty="0"/>
              <a:t> </a:t>
            </a:r>
            <a:r>
              <a:rPr lang="en-US" dirty="0" err="1"/>
              <a:t>thống</a:t>
            </a:r>
            <a:r>
              <a:rPr lang="en-US" dirty="0"/>
              <a:t>.</a:t>
            </a:r>
          </a:p>
          <a:p>
            <a:pPr marL="342900" indent="-342900">
              <a:buFont typeface="Arial" panose="020B0604020202020204" pitchFamily="34" charset="0"/>
              <a:buChar char="•"/>
            </a:pPr>
            <a:r>
              <a:rPr lang="en-US" dirty="0" err="1"/>
              <a:t>Chưa</a:t>
            </a:r>
            <a:r>
              <a:rPr lang="en-US" dirty="0"/>
              <a:t> </a:t>
            </a:r>
            <a:r>
              <a:rPr lang="en-US" dirty="0" err="1"/>
              <a:t>tích</a:t>
            </a:r>
            <a:r>
              <a:rPr lang="en-US" dirty="0"/>
              <a:t> </a:t>
            </a:r>
            <a:r>
              <a:rPr lang="en-US" dirty="0" err="1"/>
              <a:t>hợp</a:t>
            </a:r>
            <a:r>
              <a:rPr lang="en-US" dirty="0"/>
              <a:t> </a:t>
            </a:r>
            <a:r>
              <a:rPr lang="en-US" dirty="0" err="1"/>
              <a:t>tính</a:t>
            </a:r>
            <a:r>
              <a:rPr lang="en-US" dirty="0"/>
              <a:t> </a:t>
            </a:r>
            <a:r>
              <a:rPr lang="en-US" dirty="0" err="1"/>
              <a:t>năng</a:t>
            </a:r>
            <a:r>
              <a:rPr lang="en-US" dirty="0"/>
              <a:t> </a:t>
            </a:r>
            <a:r>
              <a:rPr lang="en-US" dirty="0" err="1"/>
              <a:t>thanh</a:t>
            </a:r>
            <a:r>
              <a:rPr lang="en-US" dirty="0"/>
              <a:t> </a:t>
            </a:r>
            <a:r>
              <a:rPr lang="en-US" dirty="0" err="1"/>
              <a:t>toán</a:t>
            </a:r>
            <a:r>
              <a:rPr lang="en-US" dirty="0"/>
              <a:t>.</a:t>
            </a:r>
          </a:p>
          <a:p>
            <a:pPr marL="342900" indent="-342900">
              <a:buFont typeface="Arial" panose="020B0604020202020204" pitchFamily="34" charset="0"/>
              <a:buChar char="•"/>
            </a:pPr>
            <a:r>
              <a:rPr lang="en-US" dirty="0" err="1"/>
              <a:t>Chưa</a:t>
            </a:r>
            <a:r>
              <a:rPr lang="en-US" dirty="0"/>
              <a:t> </a:t>
            </a:r>
            <a:r>
              <a:rPr lang="en-US" dirty="0" err="1"/>
              <a:t>quản</a:t>
            </a:r>
            <a:r>
              <a:rPr lang="en-US" dirty="0"/>
              <a:t> </a:t>
            </a:r>
            <a:r>
              <a:rPr lang="en-US" dirty="0" err="1"/>
              <a:t>lý</a:t>
            </a:r>
            <a:r>
              <a:rPr lang="en-US" dirty="0"/>
              <a:t> </a:t>
            </a:r>
            <a:r>
              <a:rPr lang="en-US" dirty="0" err="1"/>
              <a:t>tài</a:t>
            </a:r>
            <a:r>
              <a:rPr lang="en-US" dirty="0"/>
              <a:t> </a:t>
            </a:r>
            <a:r>
              <a:rPr lang="en-US" dirty="0" err="1"/>
              <a:t>khoản</a:t>
            </a:r>
            <a:r>
              <a:rPr lang="en-US" dirty="0"/>
              <a:t> </a:t>
            </a:r>
            <a:r>
              <a:rPr lang="en-US" dirty="0" err="1"/>
              <a:t>cũng</a:t>
            </a:r>
            <a:r>
              <a:rPr lang="en-US" dirty="0"/>
              <a:t> </a:t>
            </a:r>
            <a:r>
              <a:rPr lang="en-US" dirty="0" err="1"/>
              <a:t>như</a:t>
            </a:r>
            <a:r>
              <a:rPr lang="en-US" dirty="0"/>
              <a:t> </a:t>
            </a:r>
            <a:r>
              <a:rPr lang="en-US" dirty="0" err="1"/>
              <a:t>cấp</a:t>
            </a:r>
            <a:r>
              <a:rPr lang="en-US" dirty="0"/>
              <a:t> </a:t>
            </a:r>
            <a:r>
              <a:rPr lang="en-US" dirty="0" err="1"/>
              <a:t>quyền</a:t>
            </a:r>
            <a:r>
              <a:rPr lang="en-US" dirty="0"/>
              <a:t> </a:t>
            </a:r>
            <a:r>
              <a:rPr lang="en-US" dirty="0" err="1"/>
              <a:t>tài</a:t>
            </a:r>
            <a:r>
              <a:rPr lang="en-US" dirty="0"/>
              <a:t> </a:t>
            </a:r>
            <a:r>
              <a:rPr lang="en-US" dirty="0" err="1"/>
              <a:t>khoản</a:t>
            </a:r>
            <a:r>
              <a:rPr lang="en-US" dirty="0"/>
              <a:t>.</a:t>
            </a:r>
          </a:p>
        </p:txBody>
      </p:sp>
    </p:spTree>
    <p:extLst>
      <p:ext uri="{BB962C8B-B14F-4D97-AF65-F5344CB8AC3E}">
        <p14:creationId xmlns:p14="http://schemas.microsoft.com/office/powerpoint/2010/main" val="1068341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6A7DB-F1B5-3DE5-7C9E-99008B1959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544FDD-20C2-480F-F31E-7A96474337FB}"/>
              </a:ext>
            </a:extLst>
          </p:cNvPr>
          <p:cNvSpPr>
            <a:spLocks noGrp="1"/>
          </p:cNvSpPr>
          <p:nvPr>
            <p:ph type="title"/>
          </p:nvPr>
        </p:nvSpPr>
        <p:spPr/>
        <p:txBody>
          <a:bodyPr/>
          <a:lstStyle/>
          <a:p>
            <a:r>
              <a:rPr lang="en-US" dirty="0"/>
              <a:t>Tài </a:t>
            </a:r>
            <a:r>
              <a:rPr lang="en-US" dirty="0" err="1"/>
              <a:t>liệu</a:t>
            </a:r>
            <a:r>
              <a:rPr lang="en-US" dirty="0"/>
              <a:t> </a:t>
            </a:r>
            <a:r>
              <a:rPr lang="en-US" dirty="0" err="1"/>
              <a:t>tham</a:t>
            </a:r>
            <a:r>
              <a:rPr lang="en-US" dirty="0"/>
              <a:t> </a:t>
            </a:r>
            <a:r>
              <a:rPr lang="en-US" dirty="0" err="1"/>
              <a:t>khảo</a:t>
            </a:r>
            <a:endParaRPr lang="en-US" dirty="0"/>
          </a:p>
        </p:txBody>
      </p:sp>
      <p:sp>
        <p:nvSpPr>
          <p:cNvPr id="3" name="Content Placeholder 2">
            <a:extLst>
              <a:ext uri="{FF2B5EF4-FFF2-40B4-BE49-F238E27FC236}">
                <a16:creationId xmlns:a16="http://schemas.microsoft.com/office/drawing/2014/main" id="{3003469D-B284-D35A-78FB-D8FC443D548F}"/>
              </a:ext>
            </a:extLst>
          </p:cNvPr>
          <p:cNvSpPr>
            <a:spLocks noGrp="1"/>
          </p:cNvSpPr>
          <p:nvPr>
            <p:ph idx="1"/>
          </p:nvPr>
        </p:nvSpPr>
        <p:spPr>
          <a:xfrm>
            <a:off x="838200" y="1253331"/>
            <a:ext cx="10515600" cy="4351338"/>
          </a:xfrm>
        </p:spPr>
        <p:txBody>
          <a:bodyPr>
            <a:normAutofit/>
          </a:bodyPr>
          <a:lstStyle/>
          <a:p>
            <a:pPr algn="l"/>
            <a:r>
              <a:rPr lang="vi-VN" dirty="0">
                <a:effectLst/>
              </a:rPr>
              <a:t>System W. W. (không ngày). </a:t>
            </a:r>
            <a:r>
              <a:rPr lang="vi-VN" i="1" dirty="0">
                <a:effectLst/>
              </a:rPr>
              <a:t>[INFOGRAPHIC] XU HƯỚNG XEM PHIM TẠI RẠP Ở THÀNH PHỐ HỒ CHÍ MINH VÀ HÀ NỘI | Vinaresearch</a:t>
            </a:r>
            <a:r>
              <a:rPr lang="vi-VN" dirty="0">
                <a:effectLst/>
              </a:rPr>
              <a:t>. Vinaresearch - Top Online Research in Vietnam. </a:t>
            </a:r>
            <a:r>
              <a:rPr lang="vi-VN" dirty="0">
                <a:effectLst/>
                <a:hlinkClick r:id="rId2"/>
              </a:rPr>
              <a:t>https://vinaresearch.net</a:t>
            </a:r>
            <a:endParaRPr lang="vi-VN" dirty="0">
              <a:effectLst/>
            </a:endParaRPr>
          </a:p>
          <a:p>
            <a:r>
              <a:rPr lang="en-US" dirty="0">
                <a:effectLst/>
              </a:rPr>
              <a:t>Nguyên T. X. (2024, </a:t>
            </a:r>
            <a:r>
              <a:rPr lang="en-US" dirty="0" err="1">
                <a:effectLst/>
              </a:rPr>
              <a:t>Tháng</a:t>
            </a:r>
            <a:r>
              <a:rPr lang="en-US" dirty="0">
                <a:effectLst/>
              </a:rPr>
              <a:t> </a:t>
            </a:r>
            <a:r>
              <a:rPr lang="en-US" dirty="0" err="1">
                <a:effectLst/>
              </a:rPr>
              <a:t>Chín</a:t>
            </a:r>
            <a:r>
              <a:rPr lang="en-US" dirty="0">
                <a:effectLst/>
              </a:rPr>
              <a:t> 27). Java </a:t>
            </a:r>
            <a:r>
              <a:rPr lang="en-US" dirty="0" err="1">
                <a:effectLst/>
              </a:rPr>
              <a:t>là</a:t>
            </a:r>
            <a:r>
              <a:rPr lang="en-US" dirty="0">
                <a:effectLst/>
              </a:rPr>
              <a:t> </a:t>
            </a:r>
            <a:r>
              <a:rPr lang="en-US" dirty="0" err="1">
                <a:effectLst/>
              </a:rPr>
              <a:t>gì</a:t>
            </a:r>
            <a:r>
              <a:rPr lang="en-US" dirty="0">
                <a:effectLst/>
              </a:rPr>
              <a:t>? </a:t>
            </a:r>
            <a:r>
              <a:rPr lang="en-US" dirty="0" err="1">
                <a:effectLst/>
              </a:rPr>
              <a:t>Tổng</a:t>
            </a:r>
            <a:r>
              <a:rPr lang="en-US" dirty="0">
                <a:effectLst/>
              </a:rPr>
              <a:t> </a:t>
            </a:r>
            <a:r>
              <a:rPr lang="en-US" dirty="0" err="1">
                <a:effectLst/>
              </a:rPr>
              <a:t>quan</a:t>
            </a:r>
            <a:r>
              <a:rPr lang="en-US" dirty="0">
                <a:effectLst/>
              </a:rPr>
              <a:t> </a:t>
            </a:r>
            <a:r>
              <a:rPr lang="en-US" dirty="0" err="1">
                <a:effectLst/>
              </a:rPr>
              <a:t>về</a:t>
            </a:r>
            <a:r>
              <a:rPr lang="en-US" dirty="0">
                <a:effectLst/>
              </a:rPr>
              <a:t> </a:t>
            </a:r>
            <a:r>
              <a:rPr lang="en-US" dirty="0" err="1">
                <a:effectLst/>
              </a:rPr>
              <a:t>ngôn</a:t>
            </a:r>
            <a:r>
              <a:rPr lang="en-US" dirty="0">
                <a:effectLst/>
              </a:rPr>
              <a:t> </a:t>
            </a:r>
            <a:r>
              <a:rPr lang="en-US" dirty="0" err="1">
                <a:effectLst/>
              </a:rPr>
              <a:t>ngữ</a:t>
            </a:r>
            <a:r>
              <a:rPr lang="en-US" dirty="0">
                <a:effectLst/>
              </a:rPr>
              <a:t> </a:t>
            </a:r>
            <a:r>
              <a:rPr lang="en-US" dirty="0" err="1">
                <a:effectLst/>
              </a:rPr>
              <a:t>lập</a:t>
            </a:r>
            <a:r>
              <a:rPr lang="en-US" dirty="0">
                <a:effectLst/>
              </a:rPr>
              <a:t> </a:t>
            </a:r>
            <a:r>
              <a:rPr lang="en-US" dirty="0" err="1">
                <a:effectLst/>
              </a:rPr>
              <a:t>trình</a:t>
            </a:r>
            <a:r>
              <a:rPr lang="en-US" dirty="0">
                <a:effectLst/>
              </a:rPr>
              <a:t> Java. </a:t>
            </a:r>
            <a:r>
              <a:rPr lang="en-US" dirty="0">
                <a:effectLst/>
                <a:hlinkClick r:id="rId3"/>
              </a:rPr>
              <a:t>https://web2u.vn/java-la-gi/</a:t>
            </a:r>
            <a:endParaRPr lang="en-US" dirty="0">
              <a:effectLst/>
            </a:endParaRPr>
          </a:p>
          <a:p>
            <a:r>
              <a:rPr lang="en-US" dirty="0">
                <a:effectLst/>
              </a:rPr>
              <a:t>Tiến C. L. V. (2022, </a:t>
            </a:r>
            <a:r>
              <a:rPr lang="en-US" dirty="0" err="1">
                <a:effectLst/>
              </a:rPr>
              <a:t>Tháng</a:t>
            </a:r>
            <a:r>
              <a:rPr lang="en-US" dirty="0">
                <a:effectLst/>
              </a:rPr>
              <a:t> </a:t>
            </a:r>
            <a:r>
              <a:rPr lang="en-US" dirty="0" err="1">
                <a:effectLst/>
              </a:rPr>
              <a:t>Chín</a:t>
            </a:r>
            <a:r>
              <a:rPr lang="en-US" dirty="0">
                <a:effectLst/>
              </a:rPr>
              <a:t> 12). </a:t>
            </a:r>
            <a:r>
              <a:rPr lang="en-US" i="1" dirty="0">
                <a:effectLst/>
              </a:rPr>
              <a:t>JavaFX </a:t>
            </a:r>
            <a:r>
              <a:rPr lang="en-US" i="1" dirty="0" err="1">
                <a:effectLst/>
              </a:rPr>
              <a:t>là</a:t>
            </a:r>
            <a:r>
              <a:rPr lang="en-US" i="1" dirty="0">
                <a:effectLst/>
              </a:rPr>
              <a:t> </a:t>
            </a:r>
            <a:r>
              <a:rPr lang="en-US" i="1" dirty="0" err="1">
                <a:effectLst/>
              </a:rPr>
              <a:t>gì</a:t>
            </a:r>
            <a:r>
              <a:rPr lang="en-US" i="1" dirty="0">
                <a:effectLst/>
              </a:rPr>
              <a:t>? </a:t>
            </a:r>
            <a:r>
              <a:rPr lang="en-US" i="1" dirty="0" err="1">
                <a:effectLst/>
              </a:rPr>
              <a:t>Tìm</a:t>
            </a:r>
            <a:r>
              <a:rPr lang="en-US" i="1" dirty="0">
                <a:effectLst/>
              </a:rPr>
              <a:t> </a:t>
            </a:r>
            <a:r>
              <a:rPr lang="en-US" i="1" dirty="0" err="1">
                <a:effectLst/>
              </a:rPr>
              <a:t>hiểu</a:t>
            </a:r>
            <a:r>
              <a:rPr lang="en-US" i="1" dirty="0">
                <a:effectLst/>
              </a:rPr>
              <a:t> </a:t>
            </a:r>
            <a:r>
              <a:rPr lang="en-US" i="1" dirty="0" err="1">
                <a:effectLst/>
              </a:rPr>
              <a:t>từ</a:t>
            </a:r>
            <a:r>
              <a:rPr lang="en-US" i="1" dirty="0">
                <a:effectLst/>
              </a:rPr>
              <a:t> A - Z </a:t>
            </a:r>
            <a:r>
              <a:rPr lang="en-US" i="1" dirty="0" err="1">
                <a:effectLst/>
              </a:rPr>
              <a:t>ngôn</a:t>
            </a:r>
            <a:r>
              <a:rPr lang="en-US" i="1" dirty="0">
                <a:effectLst/>
              </a:rPr>
              <a:t> </a:t>
            </a:r>
            <a:r>
              <a:rPr lang="en-US" i="1" dirty="0" err="1">
                <a:effectLst/>
              </a:rPr>
              <a:t>ngữ</a:t>
            </a:r>
            <a:r>
              <a:rPr lang="en-US" i="1" dirty="0">
                <a:effectLst/>
              </a:rPr>
              <a:t> </a:t>
            </a:r>
            <a:r>
              <a:rPr lang="en-US" i="1" dirty="0" err="1">
                <a:effectLst/>
              </a:rPr>
              <a:t>lập</a:t>
            </a:r>
            <a:r>
              <a:rPr lang="en-US" i="1" dirty="0">
                <a:effectLst/>
              </a:rPr>
              <a:t> </a:t>
            </a:r>
            <a:r>
              <a:rPr lang="en-US" i="1" dirty="0" err="1">
                <a:effectLst/>
              </a:rPr>
              <a:t>trình</a:t>
            </a:r>
            <a:r>
              <a:rPr lang="en-US" i="1" dirty="0">
                <a:effectLst/>
              </a:rPr>
              <a:t> JavaFX</a:t>
            </a:r>
            <a:r>
              <a:rPr lang="en-US" dirty="0">
                <a:effectLst/>
              </a:rPr>
              <a:t>. </a:t>
            </a:r>
            <a:r>
              <a:rPr lang="en-US" dirty="0">
                <a:effectLst/>
                <a:hlinkClick r:id="rId4"/>
              </a:rPr>
              <a:t>https://vietnix.vn/javafx-la-gi/</a:t>
            </a:r>
            <a:endParaRPr lang="en-US" dirty="0">
              <a:effectLst/>
            </a:endParaRPr>
          </a:p>
          <a:p>
            <a:pPr algn="l"/>
            <a:endParaRPr lang="vi-VN" dirty="0">
              <a:effectLst/>
            </a:endParaRPr>
          </a:p>
        </p:txBody>
      </p:sp>
    </p:spTree>
    <p:extLst>
      <p:ext uri="{BB962C8B-B14F-4D97-AF65-F5344CB8AC3E}">
        <p14:creationId xmlns:p14="http://schemas.microsoft.com/office/powerpoint/2010/main" val="4045578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5352A28-6241-038A-C9CE-547DCC877F9A}"/>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1788" r="1788"/>
          <a:stretch>
            <a:fillRect/>
          </a:stretch>
        </p:blipFill>
        <p:spPr/>
      </p:pic>
      <p:sp>
        <p:nvSpPr>
          <p:cNvPr id="3" name="Title 2">
            <a:extLst>
              <a:ext uri="{FF2B5EF4-FFF2-40B4-BE49-F238E27FC236}">
                <a16:creationId xmlns:a16="http://schemas.microsoft.com/office/drawing/2014/main" id="{A904581F-8973-0C84-291E-542AFB439C4F}"/>
              </a:ext>
            </a:extLst>
          </p:cNvPr>
          <p:cNvSpPr>
            <a:spLocks noGrp="1"/>
          </p:cNvSpPr>
          <p:nvPr>
            <p:ph type="ctrTitle"/>
          </p:nvPr>
        </p:nvSpPr>
        <p:spPr/>
        <p:txBody>
          <a:bodyPr/>
          <a:lstStyle/>
          <a:p>
            <a:r>
              <a:rPr lang="en-US" dirty="0"/>
              <a:t>DEMO SẢN PHẨM</a:t>
            </a:r>
          </a:p>
        </p:txBody>
      </p:sp>
      <p:sp>
        <p:nvSpPr>
          <p:cNvPr id="4" name="Subtitle 3">
            <a:extLst>
              <a:ext uri="{FF2B5EF4-FFF2-40B4-BE49-F238E27FC236}">
                <a16:creationId xmlns:a16="http://schemas.microsoft.com/office/drawing/2014/main" id="{064DBEAB-3C67-BC6D-B59C-AC9B97F5F3E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03526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981F-8DDB-4942-9095-1A301A93096A}"/>
              </a:ext>
            </a:extLst>
          </p:cNvPr>
          <p:cNvSpPr>
            <a:spLocks noGrp="1"/>
          </p:cNvSpPr>
          <p:nvPr>
            <p:ph type="ctrTitle"/>
          </p:nvPr>
        </p:nvSpPr>
        <p:spPr/>
        <p:txBody>
          <a:bodyPr/>
          <a:lstStyle/>
          <a:p>
            <a:r>
              <a:rPr lang="en-US"/>
              <a:t>CÁM ƠN</a:t>
            </a:r>
          </a:p>
        </p:txBody>
      </p:sp>
      <p:sp>
        <p:nvSpPr>
          <p:cNvPr id="3" name="Subtitle 2">
            <a:extLst>
              <a:ext uri="{FF2B5EF4-FFF2-40B4-BE49-F238E27FC236}">
                <a16:creationId xmlns:a16="http://schemas.microsoft.com/office/drawing/2014/main" id="{E3DE8CBC-CC0F-41DD-9762-03FD26D3B012}"/>
              </a:ext>
            </a:extLst>
          </p:cNvPr>
          <p:cNvSpPr>
            <a:spLocks noGrp="1"/>
          </p:cNvSpPr>
          <p:nvPr>
            <p:ph type="subTitle" idx="1"/>
          </p:nvPr>
        </p:nvSpPr>
        <p:spPr/>
        <p:txBody>
          <a:bodyPr/>
          <a:lstStyle/>
          <a:p>
            <a:r>
              <a:rPr lang="en-US"/>
              <a:t>Thank you</a:t>
            </a:r>
          </a:p>
        </p:txBody>
      </p:sp>
    </p:spTree>
    <p:extLst>
      <p:ext uri="{BB962C8B-B14F-4D97-AF65-F5344CB8AC3E}">
        <p14:creationId xmlns:p14="http://schemas.microsoft.com/office/powerpoint/2010/main" val="131648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1443567" y="1773238"/>
            <a:ext cx="10029565" cy="1655762"/>
          </a:xfrm>
        </p:spPr>
        <p:txBody>
          <a:bodyPr/>
          <a:lstStyle/>
          <a:p>
            <a:r>
              <a:rPr lang="en-US" dirty="0"/>
              <a:t>GIỚI THIỆU ĐỀ TÀI</a:t>
            </a:r>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1"/>
          </p:nvPr>
        </p:nvSpPr>
        <p:spPr>
          <a:xfrm>
            <a:off x="1443566" y="3428999"/>
            <a:ext cx="10029565" cy="796491"/>
          </a:xfrm>
        </p:spPr>
        <p:txBody>
          <a:bodyPr/>
          <a:lstStyle/>
          <a:p>
            <a:endParaRPr lang="en-US"/>
          </a:p>
        </p:txBody>
      </p:sp>
    </p:spTree>
    <p:extLst>
      <p:ext uri="{BB962C8B-B14F-4D97-AF65-F5344CB8AC3E}">
        <p14:creationId xmlns:p14="http://schemas.microsoft.com/office/powerpoint/2010/main" val="220335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en-US" dirty="0" err="1"/>
              <a:t>Tại</a:t>
            </a:r>
            <a:r>
              <a:rPr lang="en-US" dirty="0"/>
              <a:t> </a:t>
            </a:r>
            <a:r>
              <a:rPr lang="en-US" dirty="0" err="1"/>
              <a:t>sao</a:t>
            </a:r>
            <a:r>
              <a:rPr lang="en-US" dirty="0"/>
              <a:t> </a:t>
            </a:r>
            <a:r>
              <a:rPr lang="en-US" dirty="0" err="1"/>
              <a:t>chọn</a:t>
            </a:r>
            <a:r>
              <a:rPr lang="en-US" dirty="0"/>
              <a:t> </a:t>
            </a:r>
            <a:r>
              <a:rPr lang="en-US" dirty="0" err="1"/>
              <a:t>đề</a:t>
            </a:r>
            <a:r>
              <a:rPr lang="en-US" dirty="0"/>
              <a:t> </a:t>
            </a:r>
            <a:r>
              <a:rPr lang="en-US" dirty="0" err="1"/>
              <a:t>tài</a:t>
            </a:r>
            <a:r>
              <a:rPr lang="en-US" dirty="0"/>
              <a:t> ?</a:t>
            </a:r>
          </a:p>
        </p:txBody>
      </p:sp>
      <p:sp>
        <p:nvSpPr>
          <p:cNvPr id="3" name="Content Placeholder 2">
            <a:extLst>
              <a:ext uri="{FF2B5EF4-FFF2-40B4-BE49-F238E27FC236}">
                <a16:creationId xmlns:a16="http://schemas.microsoft.com/office/drawing/2014/main" id="{E48B3A4D-EB59-4245-BACF-15AE3A78BA4E}"/>
              </a:ext>
            </a:extLst>
          </p:cNvPr>
          <p:cNvSpPr>
            <a:spLocks noGrp="1"/>
          </p:cNvSpPr>
          <p:nvPr>
            <p:ph idx="1"/>
          </p:nvPr>
        </p:nvSpPr>
        <p:spPr>
          <a:xfrm>
            <a:off x="838200" y="1477568"/>
            <a:ext cx="10515600" cy="4351338"/>
          </a:xfrm>
        </p:spPr>
        <p:txBody>
          <a:bodyPr>
            <a:normAutofit/>
          </a:bodyPr>
          <a:lstStyle/>
          <a:p>
            <a:pPr marL="342900" indent="-342900">
              <a:buFontTx/>
              <a:buChar char="-"/>
            </a:pPr>
            <a:r>
              <a:rPr lang="en-US" dirty="0"/>
              <a:t>Xu </a:t>
            </a:r>
            <a:r>
              <a:rPr lang="en-US" dirty="0" err="1"/>
              <a:t>hướng</a:t>
            </a:r>
            <a:r>
              <a:rPr lang="en-US" dirty="0"/>
              <a:t>, </a:t>
            </a:r>
            <a:r>
              <a:rPr lang="en-US" dirty="0" err="1"/>
              <a:t>nhu</a:t>
            </a:r>
            <a:r>
              <a:rPr lang="en-US" dirty="0"/>
              <a:t> </a:t>
            </a:r>
            <a:r>
              <a:rPr lang="en-US" dirty="0" err="1"/>
              <a:t>cầu</a:t>
            </a:r>
            <a:r>
              <a:rPr lang="en-US" dirty="0"/>
              <a:t> </a:t>
            </a:r>
            <a:r>
              <a:rPr lang="en-US" dirty="0" err="1"/>
              <a:t>giải</a:t>
            </a:r>
            <a:r>
              <a:rPr lang="en-US" dirty="0"/>
              <a:t> </a:t>
            </a:r>
            <a:r>
              <a:rPr lang="en-US" dirty="0" err="1"/>
              <a:t>trí</a:t>
            </a:r>
            <a:r>
              <a:rPr lang="en-US" dirty="0"/>
              <a:t> </a:t>
            </a:r>
            <a:r>
              <a:rPr lang="en-US" dirty="0" err="1"/>
              <a:t>của</a:t>
            </a:r>
            <a:r>
              <a:rPr lang="en-US" dirty="0"/>
              <a:t> </a:t>
            </a:r>
            <a:r>
              <a:rPr lang="en-US" dirty="0" err="1"/>
              <a:t>xã</a:t>
            </a:r>
            <a:r>
              <a:rPr lang="en-US" dirty="0"/>
              <a:t> </a:t>
            </a:r>
            <a:r>
              <a:rPr lang="en-US" dirty="0" err="1"/>
              <a:t>hội</a:t>
            </a:r>
            <a:r>
              <a:rPr lang="en-US" dirty="0"/>
              <a:t>.</a:t>
            </a:r>
          </a:p>
        </p:txBody>
      </p:sp>
    </p:spTree>
    <p:extLst>
      <p:ext uri="{BB962C8B-B14F-4D97-AF65-F5344CB8AC3E}">
        <p14:creationId xmlns:p14="http://schemas.microsoft.com/office/powerpoint/2010/main" val="270620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DAF4-A1C1-4CD5-59EF-1A0C30E75F3D}"/>
              </a:ext>
            </a:extLst>
          </p:cNvPr>
          <p:cNvSpPr>
            <a:spLocks noGrp="1"/>
          </p:cNvSpPr>
          <p:nvPr>
            <p:ph type="title"/>
          </p:nvPr>
        </p:nvSpPr>
        <p:spPr/>
        <p:txBody>
          <a:bodyPr/>
          <a:lstStyle/>
          <a:p>
            <a:r>
              <a:rPr lang="en-US" dirty="0"/>
              <a:t>Xu </a:t>
            </a:r>
            <a:r>
              <a:rPr lang="en-US" dirty="0" err="1"/>
              <a:t>hướng</a:t>
            </a:r>
            <a:r>
              <a:rPr lang="en-US" dirty="0"/>
              <a:t> </a:t>
            </a:r>
            <a:r>
              <a:rPr lang="en-US" dirty="0" err="1"/>
              <a:t>xem</a:t>
            </a:r>
            <a:r>
              <a:rPr lang="en-US" dirty="0"/>
              <a:t> </a:t>
            </a:r>
            <a:r>
              <a:rPr lang="en-US" dirty="0" err="1"/>
              <a:t>phim</a:t>
            </a:r>
            <a:r>
              <a:rPr lang="en-US" dirty="0"/>
              <a:t> </a:t>
            </a:r>
            <a:r>
              <a:rPr lang="en-US" dirty="0" err="1"/>
              <a:t>tại</a:t>
            </a:r>
            <a:r>
              <a:rPr lang="en-US" dirty="0"/>
              <a:t> </a:t>
            </a:r>
            <a:r>
              <a:rPr lang="en-US" dirty="0" err="1"/>
              <a:t>rạp</a:t>
            </a:r>
            <a:endParaRPr lang="en-US" dirty="0"/>
          </a:p>
        </p:txBody>
      </p:sp>
      <p:pic>
        <p:nvPicPr>
          <p:cNvPr id="1026" name="Picture 2" descr="HƯỚNG PHÁT TRIỂN THỊ TRƯỜNG RẠP CHIẾU PHIM VIỆT">
            <a:extLst>
              <a:ext uri="{FF2B5EF4-FFF2-40B4-BE49-F238E27FC236}">
                <a16:creationId xmlns:a16="http://schemas.microsoft.com/office/drawing/2014/main" id="{E5335A2C-EC01-7C3C-BBE4-566041BC5B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3009" y="1157410"/>
            <a:ext cx="7325981"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DB4784-415C-54FA-C7CF-5B990640701F}"/>
              </a:ext>
            </a:extLst>
          </p:cNvPr>
          <p:cNvSpPr txBox="1"/>
          <p:nvPr/>
        </p:nvSpPr>
        <p:spPr>
          <a:xfrm>
            <a:off x="1046285" y="5700590"/>
            <a:ext cx="10515599" cy="1128514"/>
          </a:xfrm>
          <a:prstGeom prst="rect">
            <a:avLst/>
          </a:prstGeom>
          <a:noFill/>
        </p:spPr>
        <p:txBody>
          <a:bodyPr wrap="square" rtlCol="0">
            <a:spAutoFit/>
          </a:bodyPr>
          <a:lstStyle/>
          <a:p>
            <a:pPr algn="ctr" rtl="0">
              <a:spcAft>
                <a:spcPts val="750"/>
              </a:spcAft>
              <a:buNone/>
            </a:pPr>
            <a:r>
              <a:rPr lang="en-US" b="0" i="1" dirty="0" err="1">
                <a:solidFill>
                  <a:srgbClr val="333333"/>
                </a:solidFill>
                <a:effectLst/>
                <a:latin typeface="Readex Pro" panose="020B0604020202020204" charset="-78"/>
                <a:cs typeface="Readex Pro" panose="020B0604020202020204" charset="-78"/>
              </a:rPr>
              <a:t>Hình</a:t>
            </a:r>
            <a:r>
              <a:rPr lang="en-US" b="0" i="1" dirty="0">
                <a:solidFill>
                  <a:srgbClr val="333333"/>
                </a:solidFill>
                <a:effectLst/>
                <a:latin typeface="Readex Pro" panose="020B0604020202020204" charset="-78"/>
                <a:cs typeface="Readex Pro" panose="020B0604020202020204" charset="-78"/>
              </a:rPr>
              <a:t> 1.</a:t>
            </a:r>
            <a:r>
              <a:rPr lang="vi-VN" b="0" i="1" dirty="0">
                <a:solidFill>
                  <a:srgbClr val="333333"/>
                </a:solidFill>
                <a:effectLst/>
                <a:latin typeface="Readex Pro" panose="020B0604020202020204" charset="-78"/>
                <a:cs typeface="Readex Pro" panose="020B0604020202020204" charset="-78"/>
              </a:rPr>
              <a:t>Thị trường</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rạp</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chiếu</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phim từ</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năm</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2019</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đến</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nửa</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đầu</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năm</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2023</a:t>
            </a:r>
            <a:endParaRPr lang="vi-VN" b="0" i="0" dirty="0">
              <a:solidFill>
                <a:srgbClr val="333333"/>
              </a:solidFill>
              <a:effectLst/>
              <a:latin typeface="Readex Pro" panose="020B0604020202020204" charset="-78"/>
              <a:cs typeface="Readex Pro" panose="020B0604020202020204" charset="-78"/>
            </a:endParaRPr>
          </a:p>
          <a:p>
            <a:pPr algn="ctr" rtl="0">
              <a:spcAft>
                <a:spcPts val="750"/>
              </a:spcAft>
            </a:pPr>
            <a:r>
              <a:rPr lang="vi-VN" b="0" i="0" dirty="0">
                <a:solidFill>
                  <a:srgbClr val="333333"/>
                </a:solidFill>
                <a:effectLst/>
                <a:latin typeface="Readex Pro" panose="020B0604020202020204" charset="-78"/>
                <a:cs typeface="Readex Pro" panose="020B0604020202020204" charset="-78"/>
              </a:rPr>
              <a:t>(Nguồn:</a:t>
            </a:r>
            <a:r>
              <a:rPr lang="vi-VN" b="1" i="0" dirty="0">
                <a:solidFill>
                  <a:srgbClr val="333333"/>
                </a:solidFill>
                <a:effectLst/>
                <a:latin typeface="Readex Pro" panose="020B0604020202020204" charset="-78"/>
                <a:cs typeface="Readex Pro" panose="020B0604020202020204" charset="-78"/>
              </a:rPr>
              <a:t> </a:t>
            </a:r>
            <a:r>
              <a:rPr lang="vi-VN" b="0" i="0" dirty="0">
                <a:solidFill>
                  <a:srgbClr val="333333"/>
                </a:solidFill>
                <a:effectLst/>
                <a:latin typeface="Readex Pro" panose="020B0604020202020204" charset="-78"/>
                <a:cs typeface="Readex Pro" panose="020B0604020202020204" charset="-78"/>
              </a:rPr>
              <a:t>Box Office Việt Nam).</a:t>
            </a:r>
          </a:p>
          <a:p>
            <a:endParaRPr lang="en-US" dirty="0"/>
          </a:p>
        </p:txBody>
      </p:sp>
    </p:spTree>
    <p:extLst>
      <p:ext uri="{BB962C8B-B14F-4D97-AF65-F5344CB8AC3E}">
        <p14:creationId xmlns:p14="http://schemas.microsoft.com/office/powerpoint/2010/main" val="884460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09570-CD58-BED7-99A1-B0E0659A01CA}"/>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0D43D4D-35F5-9867-8B4A-563DC90096AE}"/>
              </a:ext>
            </a:extLst>
          </p:cNvPr>
          <p:cNvPicPr>
            <a:picLocks noChangeAspect="1"/>
          </p:cNvPicPr>
          <p:nvPr/>
        </p:nvPicPr>
        <p:blipFill>
          <a:blip r:embed="rId2"/>
          <a:stretch>
            <a:fillRect/>
          </a:stretch>
        </p:blipFill>
        <p:spPr>
          <a:xfrm>
            <a:off x="3533805" y="515493"/>
            <a:ext cx="5124390" cy="5000538"/>
          </a:xfrm>
          <a:prstGeom prst="rect">
            <a:avLst/>
          </a:prstGeom>
        </p:spPr>
      </p:pic>
      <p:sp>
        <p:nvSpPr>
          <p:cNvPr id="11" name="TextBox 10">
            <a:extLst>
              <a:ext uri="{FF2B5EF4-FFF2-40B4-BE49-F238E27FC236}">
                <a16:creationId xmlns:a16="http://schemas.microsoft.com/office/drawing/2014/main" id="{454BB41E-9943-15D7-64E0-5130272E9B38}"/>
              </a:ext>
            </a:extLst>
          </p:cNvPr>
          <p:cNvSpPr txBox="1"/>
          <p:nvPr/>
        </p:nvSpPr>
        <p:spPr>
          <a:xfrm>
            <a:off x="1046285" y="5700590"/>
            <a:ext cx="10515599" cy="1128514"/>
          </a:xfrm>
          <a:prstGeom prst="rect">
            <a:avLst/>
          </a:prstGeom>
          <a:noFill/>
        </p:spPr>
        <p:txBody>
          <a:bodyPr wrap="square" rtlCol="0">
            <a:spAutoFit/>
          </a:bodyPr>
          <a:lstStyle/>
          <a:p>
            <a:pPr algn="ctr" rtl="0">
              <a:spcAft>
                <a:spcPts val="750"/>
              </a:spcAft>
              <a:buNone/>
            </a:pPr>
            <a:r>
              <a:rPr lang="en-US" b="0" i="1" dirty="0" err="1">
                <a:solidFill>
                  <a:srgbClr val="333333"/>
                </a:solidFill>
                <a:effectLst/>
                <a:latin typeface="Readex Pro" panose="020B0604020202020204" charset="-78"/>
                <a:cs typeface="Readex Pro" panose="020B0604020202020204" charset="-78"/>
              </a:rPr>
              <a:t>Hình</a:t>
            </a:r>
            <a:r>
              <a:rPr lang="en-US" b="0" i="1" dirty="0">
                <a:solidFill>
                  <a:srgbClr val="333333"/>
                </a:solidFill>
                <a:effectLst/>
                <a:latin typeface="Readex Pro" panose="020B0604020202020204" charset="-78"/>
                <a:cs typeface="Readex Pro" panose="020B0604020202020204" charset="-78"/>
              </a:rPr>
              <a:t> 2. Báo </a:t>
            </a:r>
            <a:r>
              <a:rPr lang="en-US" b="0" i="1" dirty="0" err="1">
                <a:solidFill>
                  <a:srgbClr val="333333"/>
                </a:solidFill>
                <a:effectLst/>
                <a:latin typeface="Readex Pro" panose="020B0604020202020204" charset="-78"/>
                <a:cs typeface="Readex Pro" panose="020B0604020202020204" charset="-78"/>
              </a:rPr>
              <a:t>cáo</a:t>
            </a:r>
            <a:r>
              <a:rPr lang="en-US" b="0" i="1" dirty="0">
                <a:solidFill>
                  <a:srgbClr val="333333"/>
                </a:solidFill>
                <a:effectLst/>
                <a:latin typeface="Readex Pro" panose="020B0604020202020204" charset="-78"/>
                <a:cs typeface="Readex Pro" panose="020B0604020202020204" charset="-78"/>
              </a:rPr>
              <a:t> </a:t>
            </a:r>
            <a:r>
              <a:rPr lang="en-US" b="0" i="1" dirty="0" err="1">
                <a:solidFill>
                  <a:srgbClr val="333333"/>
                </a:solidFill>
                <a:effectLst/>
                <a:latin typeface="Readex Pro" panose="020B0604020202020204" charset="-78"/>
                <a:cs typeface="Readex Pro" panose="020B0604020202020204" charset="-78"/>
              </a:rPr>
              <a:t>khảo</a:t>
            </a:r>
            <a:r>
              <a:rPr lang="en-US" b="0" i="1" dirty="0">
                <a:solidFill>
                  <a:srgbClr val="333333"/>
                </a:solidFill>
                <a:effectLst/>
                <a:latin typeface="Readex Pro" panose="020B0604020202020204" charset="-78"/>
                <a:cs typeface="Readex Pro" panose="020B0604020202020204" charset="-78"/>
              </a:rPr>
              <a:t> </a:t>
            </a:r>
            <a:r>
              <a:rPr lang="en-US" b="0" i="1" dirty="0" err="1">
                <a:solidFill>
                  <a:srgbClr val="333333"/>
                </a:solidFill>
                <a:effectLst/>
                <a:latin typeface="Readex Pro" panose="020B0604020202020204" charset="-78"/>
                <a:cs typeface="Readex Pro" panose="020B0604020202020204" charset="-78"/>
              </a:rPr>
              <a:t>sát</a:t>
            </a:r>
            <a:r>
              <a:rPr lang="en-US" b="0" i="1" dirty="0">
                <a:solidFill>
                  <a:srgbClr val="333333"/>
                </a:solidFill>
                <a:effectLst/>
                <a:latin typeface="Readex Pro" panose="020B0604020202020204" charset="-78"/>
                <a:cs typeface="Readex Pro" panose="020B0604020202020204" charset="-78"/>
              </a:rPr>
              <a:t> </a:t>
            </a:r>
            <a:r>
              <a:rPr lang="en-US" b="0" i="1" dirty="0" err="1">
                <a:solidFill>
                  <a:srgbClr val="333333"/>
                </a:solidFill>
                <a:effectLst/>
                <a:latin typeface="Readex Pro" panose="020B0604020202020204" charset="-78"/>
                <a:cs typeface="Readex Pro" panose="020B0604020202020204" charset="-78"/>
              </a:rPr>
              <a:t>thị</a:t>
            </a:r>
            <a:r>
              <a:rPr lang="en-US" b="0" i="1" dirty="0">
                <a:solidFill>
                  <a:srgbClr val="333333"/>
                </a:solidFill>
                <a:effectLst/>
                <a:latin typeface="Readex Pro" panose="020B0604020202020204" charset="-78"/>
                <a:cs typeface="Readex Pro" panose="020B0604020202020204" charset="-78"/>
              </a:rPr>
              <a:t> </a:t>
            </a:r>
            <a:r>
              <a:rPr lang="en-US" b="0" i="1" dirty="0" err="1">
                <a:solidFill>
                  <a:srgbClr val="333333"/>
                </a:solidFill>
                <a:effectLst/>
                <a:latin typeface="Readex Pro" panose="020B0604020202020204" charset="-78"/>
                <a:cs typeface="Readex Pro" panose="020B0604020202020204" charset="-78"/>
              </a:rPr>
              <a:t>trường</a:t>
            </a:r>
            <a:r>
              <a:rPr lang="en-US" b="0" i="1" dirty="0">
                <a:solidFill>
                  <a:srgbClr val="333333"/>
                </a:solidFill>
                <a:effectLst/>
                <a:latin typeface="Readex Pro" panose="020B0604020202020204" charset="-78"/>
                <a:cs typeface="Readex Pro" panose="020B0604020202020204" charset="-78"/>
              </a:rPr>
              <a:t> </a:t>
            </a:r>
            <a:r>
              <a:rPr lang="en-US" b="0" i="1" dirty="0" err="1">
                <a:solidFill>
                  <a:srgbClr val="333333"/>
                </a:solidFill>
                <a:effectLst/>
                <a:latin typeface="Readex Pro" panose="020B0604020202020204" charset="-78"/>
                <a:cs typeface="Readex Pro" panose="020B0604020202020204" charset="-78"/>
              </a:rPr>
              <a:t>năm</a:t>
            </a:r>
            <a:r>
              <a:rPr lang="en-US" b="0" i="1" dirty="0">
                <a:solidFill>
                  <a:srgbClr val="333333"/>
                </a:solidFill>
                <a:effectLst/>
                <a:latin typeface="Readex Pro" panose="020B0604020202020204" charset="-78"/>
                <a:cs typeface="Readex Pro" panose="020B0604020202020204" charset="-78"/>
              </a:rPr>
              <a:t> 2016</a:t>
            </a:r>
            <a:endParaRPr lang="vi-VN" b="0" i="0" dirty="0">
              <a:solidFill>
                <a:srgbClr val="333333"/>
              </a:solidFill>
              <a:effectLst/>
              <a:latin typeface="Readex Pro" panose="020B0604020202020204" charset="-78"/>
              <a:cs typeface="Readex Pro" panose="020B0604020202020204" charset="-78"/>
            </a:endParaRPr>
          </a:p>
          <a:p>
            <a:pPr algn="ctr" rtl="0">
              <a:spcAft>
                <a:spcPts val="750"/>
              </a:spcAft>
            </a:pPr>
            <a:r>
              <a:rPr lang="vi-VN" b="0" i="0" dirty="0">
                <a:solidFill>
                  <a:srgbClr val="333333"/>
                </a:solidFill>
                <a:effectLst/>
                <a:latin typeface="Readex Pro" panose="020B0604020202020204" charset="-78"/>
                <a:cs typeface="Readex Pro" panose="020B0604020202020204" charset="-78"/>
              </a:rPr>
              <a:t>(Nguồn:</a:t>
            </a:r>
            <a:r>
              <a:rPr lang="vi-VN" b="1" i="0" dirty="0">
                <a:solidFill>
                  <a:srgbClr val="333333"/>
                </a:solidFill>
                <a:effectLst/>
                <a:latin typeface="Readex Pro" panose="020B0604020202020204" charset="-78"/>
                <a:cs typeface="Readex Pro" panose="020B0604020202020204" charset="-78"/>
              </a:rPr>
              <a:t> </a:t>
            </a:r>
            <a:r>
              <a:rPr lang="en-US" b="1" i="0" dirty="0" err="1">
                <a:solidFill>
                  <a:srgbClr val="333333"/>
                </a:solidFill>
                <a:effectLst/>
                <a:latin typeface="Readex Pro" panose="020B0604020202020204" charset="-78"/>
                <a:cs typeface="Readex Pro" panose="020B0604020202020204" charset="-78"/>
              </a:rPr>
              <a:t>vinaresearch</a:t>
            </a:r>
            <a:r>
              <a:rPr lang="vi-VN" b="0" i="0" dirty="0">
                <a:solidFill>
                  <a:srgbClr val="333333"/>
                </a:solidFill>
                <a:effectLst/>
                <a:latin typeface="Readex Pro" panose="020B0604020202020204" charset="-78"/>
                <a:cs typeface="Readex Pro" panose="020B0604020202020204" charset="-78"/>
              </a:rPr>
              <a:t>).</a:t>
            </a:r>
          </a:p>
          <a:p>
            <a:endParaRPr lang="en-US" dirty="0"/>
          </a:p>
        </p:txBody>
      </p:sp>
    </p:spTree>
    <p:extLst>
      <p:ext uri="{BB962C8B-B14F-4D97-AF65-F5344CB8AC3E}">
        <p14:creationId xmlns:p14="http://schemas.microsoft.com/office/powerpoint/2010/main" val="1083002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50EC0-1552-128D-1BE7-9BC4597D8B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0EE1C3-E88B-5B6C-403B-A09C6D111B05}"/>
              </a:ext>
            </a:extLst>
          </p:cNvPr>
          <p:cNvSpPr>
            <a:spLocks noGrp="1"/>
          </p:cNvSpPr>
          <p:nvPr>
            <p:ph type="title"/>
          </p:nvPr>
        </p:nvSpPr>
        <p:spPr/>
        <p:txBody>
          <a:bodyPr/>
          <a:lstStyle/>
          <a:p>
            <a:r>
              <a:rPr lang="en-US" dirty="0" err="1"/>
              <a:t>Hạn</a:t>
            </a:r>
            <a:r>
              <a:rPr lang="en-US" dirty="0"/>
              <a:t> </a:t>
            </a:r>
            <a:r>
              <a:rPr lang="en-US" dirty="0" err="1"/>
              <a:t>chế</a:t>
            </a:r>
            <a:endParaRPr lang="en-US" dirty="0"/>
          </a:p>
        </p:txBody>
      </p:sp>
      <p:pic>
        <p:nvPicPr>
          <p:cNvPr id="6" name="Content Placeholder 5">
            <a:extLst>
              <a:ext uri="{FF2B5EF4-FFF2-40B4-BE49-F238E27FC236}">
                <a16:creationId xmlns:a16="http://schemas.microsoft.com/office/drawing/2014/main" id="{4775A807-6E7E-44BD-5790-6F1E5A961C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877" y="1205006"/>
            <a:ext cx="4866869" cy="4191000"/>
          </a:xfrm>
        </p:spPr>
      </p:pic>
      <p:pic>
        <p:nvPicPr>
          <p:cNvPr id="8" name="Picture 7">
            <a:extLst>
              <a:ext uri="{FF2B5EF4-FFF2-40B4-BE49-F238E27FC236}">
                <a16:creationId xmlns:a16="http://schemas.microsoft.com/office/drawing/2014/main" id="{C5DE699F-D0A9-4F96-08E7-E0C2AAC73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8908" y="1205007"/>
            <a:ext cx="6782413" cy="4191000"/>
          </a:xfrm>
          <a:prstGeom prst="rect">
            <a:avLst/>
          </a:prstGeom>
        </p:spPr>
      </p:pic>
      <p:sp>
        <p:nvSpPr>
          <p:cNvPr id="3" name="TextBox 2">
            <a:extLst>
              <a:ext uri="{FF2B5EF4-FFF2-40B4-BE49-F238E27FC236}">
                <a16:creationId xmlns:a16="http://schemas.microsoft.com/office/drawing/2014/main" id="{8016A46E-86EB-2F04-6DE8-EA6EF98EE352}"/>
              </a:ext>
            </a:extLst>
          </p:cNvPr>
          <p:cNvSpPr txBox="1"/>
          <p:nvPr/>
        </p:nvSpPr>
        <p:spPr>
          <a:xfrm>
            <a:off x="4008858" y="5732584"/>
            <a:ext cx="4855816"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3. </a:t>
            </a:r>
            <a:r>
              <a:rPr lang="en-US" dirty="0" err="1">
                <a:latin typeface="Readex Pro" panose="020B0604020202020204" charset="-78"/>
                <a:cs typeface="Readex Pro" panose="020B0604020202020204" charset="-78"/>
              </a:rPr>
              <a:t>Hạn</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chế</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của</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mua</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vé</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truyền</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thống</a:t>
            </a:r>
            <a:r>
              <a:rPr lang="en-US" dirty="0">
                <a:latin typeface="Readex Pro" panose="020B0604020202020204" charset="-78"/>
                <a:cs typeface="Readex Pro" panose="020B0604020202020204" charset="-78"/>
              </a:rPr>
              <a:t>  </a:t>
            </a:r>
          </a:p>
        </p:txBody>
      </p:sp>
    </p:spTree>
    <p:extLst>
      <p:ext uri="{BB962C8B-B14F-4D97-AF65-F5344CB8AC3E}">
        <p14:creationId xmlns:p14="http://schemas.microsoft.com/office/powerpoint/2010/main" val="365537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FA1DE-E5BC-FA6C-5842-263DAEFAD2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FC82E6-BD48-42A2-A39E-8F3F595F5A08}"/>
              </a:ext>
            </a:extLst>
          </p:cNvPr>
          <p:cNvSpPr>
            <a:spLocks noGrp="1"/>
          </p:cNvSpPr>
          <p:nvPr>
            <p:ph type="title"/>
          </p:nvPr>
        </p:nvSpPr>
        <p:spPr/>
        <p:txBody>
          <a:bodyPr/>
          <a:lstStyle/>
          <a:p>
            <a:r>
              <a:rPr lang="en-US" dirty="0" err="1"/>
              <a:t>Tại</a:t>
            </a:r>
            <a:r>
              <a:rPr lang="en-US" dirty="0"/>
              <a:t> </a:t>
            </a:r>
            <a:r>
              <a:rPr lang="en-US" dirty="0" err="1"/>
              <a:t>sao</a:t>
            </a:r>
            <a:r>
              <a:rPr lang="en-US" dirty="0"/>
              <a:t> </a:t>
            </a:r>
            <a:r>
              <a:rPr lang="en-US" dirty="0" err="1"/>
              <a:t>chọn</a:t>
            </a:r>
            <a:r>
              <a:rPr lang="en-US" dirty="0"/>
              <a:t> </a:t>
            </a:r>
            <a:r>
              <a:rPr lang="en-US" dirty="0" err="1"/>
              <a:t>đề</a:t>
            </a:r>
            <a:r>
              <a:rPr lang="en-US" dirty="0"/>
              <a:t> </a:t>
            </a:r>
            <a:r>
              <a:rPr lang="en-US" dirty="0" err="1"/>
              <a:t>tài</a:t>
            </a:r>
            <a:r>
              <a:rPr lang="en-US" dirty="0"/>
              <a:t> ?</a:t>
            </a:r>
          </a:p>
        </p:txBody>
      </p:sp>
      <p:sp>
        <p:nvSpPr>
          <p:cNvPr id="3" name="Content Placeholder 2">
            <a:extLst>
              <a:ext uri="{FF2B5EF4-FFF2-40B4-BE49-F238E27FC236}">
                <a16:creationId xmlns:a16="http://schemas.microsoft.com/office/drawing/2014/main" id="{3EF4FFDD-6218-7EF8-20A6-163D76A2B081}"/>
              </a:ext>
            </a:extLst>
          </p:cNvPr>
          <p:cNvSpPr>
            <a:spLocks noGrp="1"/>
          </p:cNvSpPr>
          <p:nvPr>
            <p:ph idx="1"/>
          </p:nvPr>
        </p:nvSpPr>
        <p:spPr>
          <a:xfrm>
            <a:off x="838200" y="1477568"/>
            <a:ext cx="10515600" cy="4351338"/>
          </a:xfrm>
        </p:spPr>
        <p:txBody>
          <a:bodyPr>
            <a:normAutofit/>
          </a:bodyPr>
          <a:lstStyle/>
          <a:p>
            <a:pPr marL="342900" indent="-342900">
              <a:buFontTx/>
              <a:buChar char="-"/>
            </a:pPr>
            <a:r>
              <a:rPr lang="en-US" dirty="0"/>
              <a:t>Xu </a:t>
            </a:r>
            <a:r>
              <a:rPr lang="en-US" dirty="0" err="1"/>
              <a:t>hướng</a:t>
            </a:r>
            <a:r>
              <a:rPr lang="en-US" dirty="0"/>
              <a:t>, </a:t>
            </a:r>
            <a:r>
              <a:rPr lang="en-US" dirty="0" err="1"/>
              <a:t>nhu</a:t>
            </a:r>
            <a:r>
              <a:rPr lang="en-US" dirty="0"/>
              <a:t> </a:t>
            </a:r>
            <a:r>
              <a:rPr lang="en-US" dirty="0" err="1"/>
              <a:t>cầu</a:t>
            </a:r>
            <a:r>
              <a:rPr lang="en-US" dirty="0"/>
              <a:t> </a:t>
            </a:r>
            <a:r>
              <a:rPr lang="en-US" dirty="0" err="1"/>
              <a:t>giải</a:t>
            </a:r>
            <a:r>
              <a:rPr lang="en-US" dirty="0"/>
              <a:t> </a:t>
            </a:r>
            <a:r>
              <a:rPr lang="en-US" dirty="0" err="1"/>
              <a:t>trí</a:t>
            </a:r>
            <a:r>
              <a:rPr lang="en-US" dirty="0"/>
              <a:t> </a:t>
            </a:r>
            <a:r>
              <a:rPr lang="en-US" dirty="0" err="1"/>
              <a:t>của</a:t>
            </a:r>
            <a:r>
              <a:rPr lang="en-US" dirty="0"/>
              <a:t> </a:t>
            </a:r>
            <a:r>
              <a:rPr lang="en-US" dirty="0" err="1"/>
              <a:t>xã</a:t>
            </a:r>
            <a:r>
              <a:rPr lang="en-US" dirty="0"/>
              <a:t> </a:t>
            </a:r>
            <a:r>
              <a:rPr lang="en-US" dirty="0" err="1"/>
              <a:t>hội</a:t>
            </a:r>
            <a:r>
              <a:rPr lang="en-US" dirty="0"/>
              <a:t>.</a:t>
            </a:r>
          </a:p>
          <a:p>
            <a:pPr marL="342900" indent="-342900">
              <a:buFontTx/>
              <a:buChar char="-"/>
            </a:pPr>
            <a:r>
              <a:rPr lang="en-US" dirty="0" err="1"/>
              <a:t>Giải</a:t>
            </a:r>
            <a:r>
              <a:rPr lang="en-US" dirty="0"/>
              <a:t> </a:t>
            </a:r>
            <a:r>
              <a:rPr lang="en-US" dirty="0" err="1"/>
              <a:t>quyết</a:t>
            </a:r>
            <a:r>
              <a:rPr lang="en-US" dirty="0"/>
              <a:t> </a:t>
            </a:r>
            <a:r>
              <a:rPr lang="en-US" dirty="0" err="1"/>
              <a:t>hạn</a:t>
            </a:r>
            <a:r>
              <a:rPr lang="en-US" dirty="0"/>
              <a:t> </a:t>
            </a:r>
            <a:r>
              <a:rPr lang="en-US" dirty="0" err="1"/>
              <a:t>chế</a:t>
            </a:r>
            <a:r>
              <a:rPr lang="en-US" dirty="0"/>
              <a:t> </a:t>
            </a:r>
            <a:r>
              <a:rPr lang="en-US" dirty="0" err="1"/>
              <a:t>còn</a:t>
            </a:r>
            <a:r>
              <a:rPr lang="en-US" dirty="0"/>
              <a:t> </a:t>
            </a:r>
            <a:r>
              <a:rPr lang="en-US" dirty="0" err="1"/>
              <a:t>tồn</a:t>
            </a:r>
            <a:r>
              <a:rPr lang="en-US" dirty="0"/>
              <a:t> </a:t>
            </a:r>
            <a:r>
              <a:rPr lang="en-US" dirty="0" err="1"/>
              <a:t>đọng</a:t>
            </a:r>
            <a:r>
              <a:rPr lang="en-US" dirty="0"/>
              <a:t> ở </a:t>
            </a:r>
            <a:r>
              <a:rPr lang="en-US" dirty="0" err="1"/>
              <a:t>một</a:t>
            </a:r>
            <a:r>
              <a:rPr lang="en-US" dirty="0"/>
              <a:t> </a:t>
            </a:r>
            <a:r>
              <a:rPr lang="en-US" dirty="0" err="1"/>
              <a:t>số</a:t>
            </a:r>
            <a:r>
              <a:rPr lang="en-US" dirty="0"/>
              <a:t> </a:t>
            </a:r>
            <a:r>
              <a:rPr lang="en-US" dirty="0" err="1"/>
              <a:t>rạp</a:t>
            </a:r>
            <a:r>
              <a:rPr lang="en-US" dirty="0"/>
              <a:t> </a:t>
            </a:r>
            <a:r>
              <a:rPr lang="en-US" dirty="0" err="1"/>
              <a:t>chiếu</a:t>
            </a:r>
            <a:r>
              <a:rPr lang="en-US" dirty="0"/>
              <a:t> </a:t>
            </a:r>
            <a:r>
              <a:rPr lang="en-US" dirty="0" err="1"/>
              <a:t>phim</a:t>
            </a:r>
            <a:r>
              <a:rPr lang="en-US" dirty="0"/>
              <a:t> </a:t>
            </a:r>
            <a:r>
              <a:rPr lang="en-US" dirty="0" err="1"/>
              <a:t>truyền</a:t>
            </a:r>
            <a:r>
              <a:rPr lang="en-US" dirty="0"/>
              <a:t> </a:t>
            </a:r>
            <a:r>
              <a:rPr lang="en-US" dirty="0" err="1"/>
              <a:t>thống</a:t>
            </a:r>
            <a:r>
              <a:rPr lang="en-US" dirty="0"/>
              <a:t>.</a:t>
            </a:r>
          </a:p>
          <a:p>
            <a:pPr marL="342900" indent="-342900">
              <a:buFontTx/>
              <a:buChar char="-"/>
            </a:pPr>
            <a:r>
              <a:rPr lang="en-US" dirty="0" err="1"/>
              <a:t>Phù</a:t>
            </a:r>
            <a:r>
              <a:rPr lang="en-US" dirty="0"/>
              <a:t> </a:t>
            </a:r>
            <a:r>
              <a:rPr lang="en-US" dirty="0" err="1"/>
              <a:t>hợp</a:t>
            </a:r>
            <a:r>
              <a:rPr lang="en-US" dirty="0"/>
              <a:t> </a:t>
            </a:r>
            <a:r>
              <a:rPr lang="en-US" dirty="0" err="1"/>
              <a:t>với</a:t>
            </a:r>
            <a:r>
              <a:rPr lang="en-US" dirty="0"/>
              <a:t> </a:t>
            </a:r>
            <a:r>
              <a:rPr lang="en-US" dirty="0" err="1"/>
              <a:t>định</a:t>
            </a:r>
            <a:r>
              <a:rPr lang="en-US" dirty="0"/>
              <a:t> </a:t>
            </a:r>
            <a:r>
              <a:rPr lang="en-US" dirty="0" err="1"/>
              <a:t>hướng</a:t>
            </a:r>
            <a:r>
              <a:rPr lang="en-US" dirty="0"/>
              <a:t> </a:t>
            </a:r>
            <a:r>
              <a:rPr lang="en-US" dirty="0" err="1"/>
              <a:t>đổi</a:t>
            </a:r>
            <a:r>
              <a:rPr lang="en-US" dirty="0"/>
              <a:t> </a:t>
            </a:r>
            <a:r>
              <a:rPr lang="en-US" dirty="0" err="1"/>
              <a:t>mới</a:t>
            </a:r>
            <a:r>
              <a:rPr lang="en-US" dirty="0"/>
              <a:t> </a:t>
            </a:r>
            <a:r>
              <a:rPr lang="en-US" dirty="0" err="1"/>
              <a:t>và</a:t>
            </a:r>
            <a:r>
              <a:rPr lang="en-US" dirty="0"/>
              <a:t> </a:t>
            </a:r>
            <a:r>
              <a:rPr lang="en-US" dirty="0" err="1"/>
              <a:t>ứng</a:t>
            </a:r>
            <a:r>
              <a:rPr lang="en-US" dirty="0"/>
              <a:t> </a:t>
            </a:r>
            <a:r>
              <a:rPr lang="en-US" dirty="0" err="1"/>
              <a:t>dụng</a:t>
            </a:r>
            <a:r>
              <a:rPr lang="en-US" dirty="0"/>
              <a:t> </a:t>
            </a:r>
            <a:r>
              <a:rPr lang="en-US" dirty="0" err="1"/>
              <a:t>công</a:t>
            </a:r>
            <a:r>
              <a:rPr lang="en-US" dirty="0"/>
              <a:t> </a:t>
            </a:r>
            <a:r>
              <a:rPr lang="en-US" dirty="0" err="1"/>
              <a:t>nghệ</a:t>
            </a:r>
            <a:r>
              <a:rPr lang="en-US" dirty="0"/>
              <a:t> </a:t>
            </a:r>
            <a:r>
              <a:rPr lang="en-US" dirty="0" err="1"/>
              <a:t>của</a:t>
            </a:r>
            <a:r>
              <a:rPr lang="en-US" dirty="0"/>
              <a:t> </a:t>
            </a:r>
            <a:r>
              <a:rPr lang="en-US" dirty="0" err="1"/>
              <a:t>đất</a:t>
            </a:r>
            <a:r>
              <a:rPr lang="en-US" dirty="0"/>
              <a:t> </a:t>
            </a:r>
            <a:r>
              <a:rPr lang="en-US" dirty="0" err="1"/>
              <a:t>nước</a:t>
            </a:r>
            <a:r>
              <a:rPr lang="en-US" dirty="0"/>
              <a:t>. </a:t>
            </a:r>
          </a:p>
          <a:p>
            <a:endParaRPr lang="en-US" dirty="0"/>
          </a:p>
        </p:txBody>
      </p:sp>
    </p:spTree>
    <p:extLst>
      <p:ext uri="{BB962C8B-B14F-4D97-AF65-F5344CB8AC3E}">
        <p14:creationId xmlns:p14="http://schemas.microsoft.com/office/powerpoint/2010/main" val="38706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4796</TotalTime>
  <Words>1193</Words>
  <Application>Microsoft Office PowerPoint</Application>
  <PresentationFormat>Widescreen</PresentationFormat>
  <Paragraphs>92</Paragraphs>
  <Slides>37</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K2D</vt:lpstr>
      <vt:lpstr>Open Sans</vt:lpstr>
      <vt:lpstr>Barlow</vt:lpstr>
      <vt:lpstr>Arial</vt:lpstr>
      <vt:lpstr>Calibri</vt:lpstr>
      <vt:lpstr>Times New Roman</vt:lpstr>
      <vt:lpstr>Readex Pro</vt:lpstr>
      <vt:lpstr>Roboto</vt:lpstr>
      <vt:lpstr>Office Theme</vt:lpstr>
      <vt:lpstr>TRƯỜNG ĐẠI HỌC CẦN THƠ TRƯỜNG CNTT &amp; TT</vt:lpstr>
      <vt:lpstr>BÁO CÁO NIÊN LUẬN CƠ SỞ</vt:lpstr>
      <vt:lpstr>ĐỀ TÀI XÂY DỰNG PHẦN MỀM QUẢN LÝ ĐẶT VÉ RẠP CHIẾU PHIM</vt:lpstr>
      <vt:lpstr>GIỚI THIỆU ĐỀ TÀI</vt:lpstr>
      <vt:lpstr>Tại sao chọn đề tài ?</vt:lpstr>
      <vt:lpstr>Xu hướng xem phim tại rạp</vt:lpstr>
      <vt:lpstr>PowerPoint Presentation</vt:lpstr>
      <vt:lpstr>Hạn chế</vt:lpstr>
      <vt:lpstr>Tại sao chọn đề tài ?</vt:lpstr>
      <vt:lpstr>MỤC TIÊU ĐỀ TÀI</vt:lpstr>
      <vt:lpstr>PowerPoint Presentation</vt:lpstr>
      <vt:lpstr>NỘI DUNG NGHIÊN CỨU</vt:lpstr>
      <vt:lpstr>Nội dung nghiên cứu</vt:lpstr>
      <vt:lpstr>MÔ TẢ HỆ THỐNG</vt:lpstr>
      <vt:lpstr>PowerPoint Presentation</vt:lpstr>
      <vt:lpstr>GIẢI PHÁP CÔNG NGHỆ</vt:lpstr>
      <vt:lpstr>Java &amp; JavaFX</vt:lpstr>
      <vt:lpstr>Gson và JavaMail</vt:lpstr>
      <vt:lpstr>RabbitMQ</vt:lpstr>
      <vt:lpstr>RabbitMQ</vt:lpstr>
      <vt:lpstr>Cơ sở dữ liệu</vt:lpstr>
      <vt:lpstr>Mô hình phần mềm</vt:lpstr>
      <vt:lpstr>GIẢI PHÁP THIẾT KẾ</vt:lpstr>
      <vt:lpstr>Use Case tổng quát</vt:lpstr>
      <vt:lpstr>Use Case Khách vãng lai</vt:lpstr>
      <vt:lpstr>Use Case Khách hàng</vt:lpstr>
      <vt:lpstr>Use Case Quản trị viên</vt:lpstr>
      <vt:lpstr>Cơ sở dữ liệu </vt:lpstr>
      <vt:lpstr>PowerPoint Presentation</vt:lpstr>
      <vt:lpstr>ĐÁNH GIÁ &amp; KIỂM THỬ GIẢI PHÁP</vt:lpstr>
      <vt:lpstr>PowerPoint Presentation</vt:lpstr>
      <vt:lpstr>KẾT LUẬN</vt:lpstr>
      <vt:lpstr>Kết quả đạt được</vt:lpstr>
      <vt:lpstr>Hạn chế</vt:lpstr>
      <vt:lpstr>Tài liệu tham khảo</vt:lpstr>
      <vt:lpstr>DEMO SẢN PHẨM</vt:lpstr>
      <vt:lpstr>CÁM ƠN</vt:lpstr>
    </vt:vector>
  </TitlesOfParts>
  <Company>Can Tho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PowerPointTemplate_Blank</dc:title>
  <dc:creator>CTU Media</dc:creator>
  <cp:lastModifiedBy>Ngo Thanh</cp:lastModifiedBy>
  <cp:revision>292</cp:revision>
  <dcterms:created xsi:type="dcterms:W3CDTF">2022-07-01T08:15:51Z</dcterms:created>
  <dcterms:modified xsi:type="dcterms:W3CDTF">2025-04-18T11:15:47Z</dcterms:modified>
</cp:coreProperties>
</file>